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5BD8-913F-46E3-BE80-5CC55C0D6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B5F72-9A78-4ED5-9E34-51C3A084C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83ADD-C701-4ACF-8E6D-56230DE6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8C90-BAE0-448A-A611-EE137004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9FA4-A747-48CE-9D05-AE032999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19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B138-5ACE-4CF4-98BF-E80176C2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3F890-65D4-4387-B33E-5772545F3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F3CA4-0DFC-482C-95C8-680E4D50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FFE6-3B5E-4CB9-8FB5-9953BD6F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3403-BFFE-4F6D-817E-EEBC967B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87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71C7F-61A6-43F6-AEDE-C0639A405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487A8-430F-468E-B640-695217773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48F95-026E-4D58-AEFC-FC6E8680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B78F3-BF52-4E68-A9BA-CAE4A305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1A22-0C90-476E-996D-EFF21ECE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35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A2B7-A358-4CED-9287-39701EF3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5470-517B-47A1-A226-5ABD3EFA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45D9-5345-4BDE-969A-B4A86FC9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1FA6-DBF5-4E57-BE54-8C2633D0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B2AF-5E49-43CA-BBFE-D6B4B5D8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9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85DB-ECF8-40AC-9F43-8F3F7E09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58E68-61E3-4513-8D55-2DD4DD66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986C2-2E28-4C65-AB97-247270DD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8493-51F2-4E10-8190-D85AE6C0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530C-2D4A-46C9-B4BE-DFB1294B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0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A832-30D2-48DB-82D5-3B562C46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4F4C-7D4C-4FD6-B458-D52CD0378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C77DC-D726-456E-ACA6-5E7E0CF8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15872-E115-40B7-AD8C-77AA23A8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33028-43FE-4286-8B52-3CF2A7C1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A2E87-D1D5-4627-AAFE-792DB485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42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75F2-8C54-43A1-896A-DF9D8C9A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8C06C-B8A9-43FB-8404-8C7577CDC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B6B16-9198-46A2-81ED-B6697066C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8C6A3-0FF6-4F41-B6DA-80B107309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BF02F-9D32-43A8-9BE7-8BC4D2678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1F916-39D0-4771-BF54-4C334E49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E56CF-E79F-43E2-90D1-548C1834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C91C9-71AB-461F-9671-4D718DA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52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FC93-9612-4B2E-8CE0-2E5C16F8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88688-AABC-4584-BEA0-3B594EF4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65025-D300-4AC1-8A09-8510CC55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A980F-10B4-43EE-857F-340A6146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4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D4899-5E89-45EE-A0E6-CB60E8F2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D8099-1272-433B-B929-F4CD67E3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4F08-887E-425C-B365-73C7DD0B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09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CBB9-9332-49DB-AF9B-2E767ACD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898F-F1DA-44A7-82EF-C0849197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A83F4-2C26-4069-BBF7-55B6EC5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3CB28-5DB6-4441-8D46-EB674B15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4A7E0-467D-4928-9855-1B64D41B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9AB22-6B59-4A54-97F2-1D7CBD6B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40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8CD-902F-481D-93D8-AC096FBF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FECFC-1DFF-45DA-92B5-927A92CFE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B6A9C-8700-43FA-A9A3-882196FF3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4B937-1212-4CDF-8307-B4E1DBB7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34747-41F2-4240-8FC8-AB44B8F6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F6CBE-D012-46D3-83FB-EF96EE58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8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6F750-066D-466C-9CC6-A994CEF9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4E37-8076-4037-84C6-060C76FD3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4F126-23C4-4F9D-93D2-8D86BA42A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B1AB-DC5F-4D1C-87C5-718514E541F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257E-778E-4AC0-8B9B-CB02A64AD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BE754-0275-4D73-B340-0465BFF74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8DD6-15BB-48B4-9349-C26720983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48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5EF605A-5EA7-4664-8603-9C5C86858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2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3D858F9-5771-46E0-9566-FFD2F5C62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0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1467C00-4D07-4404-9C5B-9CF8E1A7D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F3D3BDB-8F37-4891-99AD-9ADADEB7D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8A45ACF-F637-468D-AC15-C0D61ABB4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90B00D5-F845-415D-832C-8D02DD4EF2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13C7337-5B55-4834-839F-FA7BCEC4C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F67D1E0-AA1A-4685-ADBE-8582118FB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FDF2074-95E6-4FF2-B943-5A8942AEE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FD3DF1A-221F-41C2-B7A7-5FD895537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6FC2BA9-7C0B-4C09-A593-00668BC1AB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8CB841A-6EDD-4ED9-AC57-3024555BC8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67B4A75-4205-4881-AC3A-734BCB16C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EF5A811-F09A-4EEE-8250-17ED31D69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186029A-9425-46AA-8DA6-C37795CB2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E088B3A-3337-456F-9F60-B60A1E48C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28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6A40DB5-7D3A-4443-841B-543CBE1B0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F617FF4-391C-4BEC-B275-86E80C70B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7C175EE-C898-4B63-97CB-A230E8F3F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6E41B70-0A81-4FA4-AB68-EAA1172F2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F750986-42B5-4801-A904-DB75A39DA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9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6C41B48-4401-4EB1-91CD-CA8C6E924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CEDCFBA-38FE-4C55-9D4A-539240AB9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8569FF8-7BD4-4DFA-8332-40C26688E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5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3E38CF8-169F-4380-A12A-257F8C7A8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511AE4F-9F71-470A-9E5A-58B263ED2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9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DB53D26-B1A3-4EEF-8BB9-AD36CABCF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7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C9F6565-8699-4DF2-A976-A250E837C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3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082FB8B-8668-4932-8FD5-DA9C298FA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1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DAC5310-214C-4ECA-B0D3-CF2655174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57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AEBBB72-4A8B-4BA4-849C-068E98F03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FEAFD21-FE60-46DB-BE2F-86BAFE7CE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1096CEF-930C-4307-BDB1-E4DD52E9F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2CFCF7C-6451-460D-9B83-AE3A69D26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7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37FA006-1FD8-4D11-B581-E343E489A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C8DAEC9-C55D-4B9A-8A2F-A7905A4D9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0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EB04127-633C-483B-AE13-14B056378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F65F9F6-D124-40EE-9811-1FD145B67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D45C8D9-C184-4A6F-B12E-24889B49C5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3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98A05CA-5A7D-40C7-BF6C-1A12EFB13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6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DBDD995-B967-44FE-83F1-0299E7DAF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2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09F4E95-B657-4346-B0A3-19963B33C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22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2454FE0-1DB4-4691-9A83-794D24913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02F1D95-EF65-4369-942F-5C5AE2346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2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BE78A69-98B5-4977-A2DE-CA063D08B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1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C5FD745-CED6-4843-B64E-B9604E730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2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0FFB03C-286E-4F20-8D70-04DAEE85C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6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86EC50A-F7BF-4D7A-8FF8-91580BD28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7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F26DB94F-392A-4E36-BE8C-B9A054DE1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9AFFEEE-471F-4344-B58A-778CE4F94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126CA88-5DD6-4A6E-91ED-9D1AABE5A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6F72C17-80AF-4821-A241-9D3DD0602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0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CEA133E-CA30-445E-AE4E-84417B513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2019-09-04T09:31:49Z</dcterms:created>
  <dcterms:modified xsi:type="dcterms:W3CDTF">2019-09-04T09:32:20Z</dcterms:modified>
</cp:coreProperties>
</file>