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63" autoAdjust="0"/>
  </p:normalViewPr>
  <p:slideViewPr>
    <p:cSldViewPr snapToGrid="0">
      <p:cViewPr varScale="1">
        <p:scale>
          <a:sx n="71" d="100"/>
          <a:sy n="71" d="100"/>
        </p:scale>
        <p:origin x="110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0BD02-7D52-4D38-9CD0-07C20AADD2AF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7CF31-0DD7-470B-965F-8D0A2CAE74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496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153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223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6132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6870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8499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5472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9290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173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1453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0992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395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3561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8775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017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98339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20815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0227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0837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3642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9016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73658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9276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246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26632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06079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628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28051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60680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09380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49312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90433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90542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07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3468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9400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5616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259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1312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7CF31-0DD7-470B-965F-8D0A2CAE74A3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348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1D6D-13B8-4D66-BD19-21C51C877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E01D5-9A75-4090-A4A3-D96C61751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35BD5-F723-445E-BE1C-4E024B77D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A39D-6AF4-46C3-B561-F68371BB345E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F9EED-9C79-422E-9372-3F516018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53B73-73D3-4950-B172-410D6E50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9F2C-22E4-4991-94BC-AA4F6519F5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408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F22FF-51E8-47E9-9830-0FCDFA6D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F5D36-4683-4E43-810B-AE4F81FCE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A1BF1-2FD9-46D9-8D86-57036709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A39D-6AF4-46C3-B561-F68371BB345E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1B44E-BA5F-46BB-BD23-49BB5CA1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2D996-AD42-4ACF-8C2D-A3755B30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9F2C-22E4-4991-94BC-AA4F6519F5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194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382512-B3F3-460C-8019-62D0FA764A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39D52-563B-41C0-9E81-88953DBA8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2AE11-F18B-4AE7-80AA-4CE5CDB22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A39D-6AF4-46C3-B561-F68371BB345E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26500-C073-4434-A848-AA52832F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D82CC-C2B1-4777-9AEB-AE5181DBD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9F2C-22E4-4991-94BC-AA4F6519F5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07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9853F-9104-4301-A0C7-1DA83C1C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6BF5-6453-4EF0-8FE2-ACF2DB6B7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9E2B5-0A0B-43AF-99D5-DE115ED4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A39D-6AF4-46C3-B561-F68371BB345E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EF1C5-AE48-400C-BA62-0F5E5894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CCBB8-97F5-416E-AFA2-2D64E2C63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9F2C-22E4-4991-94BC-AA4F6519F5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225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F5B9C-023E-4385-849B-7173855B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2CEA1-FDBE-4AC4-867D-7426E57FD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12E59-7911-4C9C-9CAF-BF7A9AAD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A39D-6AF4-46C3-B561-F68371BB345E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CE65E-1083-4513-B953-A15415F9D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17AB5-875D-4D93-90DD-DFC46E0A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9F2C-22E4-4991-94BC-AA4F6519F5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22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A1CF3-C32D-47EF-AF90-84B9D269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DD57D-09D5-454A-B706-7ADEDFD45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C9060-2F29-4DEA-B256-12D8DE303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65972-F4B0-4EB0-BC63-BE16B061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A39D-6AF4-46C3-B561-F68371BB345E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91D9F-BECC-40C7-A0B6-3674852E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8532D-EA79-46AF-B346-EE97BD00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9F2C-22E4-4991-94BC-AA4F6519F5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117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204FB-9618-4C39-9A4D-55AAEDC87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A08E0-77D0-4351-95D1-3EAF2BF12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E7D2B-96C7-40C8-B85E-AF754A1F8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49FFD2-8DB2-43B3-9798-ACAA89C9A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B8FE0-CD45-476F-AA6B-50F03AAAB9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0F47D6-EBA9-449E-8C48-26066EA2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A39D-6AF4-46C3-B561-F68371BB345E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5E6615-15AC-4A81-BD9B-B95FEE636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7F55D3-8AD8-4482-A374-48D369FB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9F2C-22E4-4991-94BC-AA4F6519F5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515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CB55-1DBE-43CA-8A0A-5EB29CB7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863DF-9242-40CE-9C4E-89343FB1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A39D-6AF4-46C3-B561-F68371BB345E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59F86-00F2-45F6-A2BF-473861B13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5A168-0FF7-4768-93BD-A33BB8C3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9F2C-22E4-4991-94BC-AA4F6519F5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327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807AAF-6C60-441C-A3AC-B020BD42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A39D-6AF4-46C3-B561-F68371BB345E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50F2E8-1E04-4855-B78A-3F6F8086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5175A-CB62-4492-8B29-07D0C3DE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9F2C-22E4-4991-94BC-AA4F6519F5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724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336C7-5121-4E89-ADC1-4773E786F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131FD-9AD8-4307-B41C-C1AB82569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8AC97-6B23-4A02-9A31-EE5DEAC69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79F85-2582-4445-8DBD-8A1B769B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A39D-6AF4-46C3-B561-F68371BB345E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9488B-6DA3-40C5-9283-8DBA83DE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5A630-37A4-42A6-82F2-68B3EB63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9F2C-22E4-4991-94BC-AA4F6519F5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890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BCA46-2790-4DC0-A66A-12EBA707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4D39F-8543-4CDE-A26F-A741BEC41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79131-1369-4567-9D09-17D0C8873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DFE65-C26A-4F17-93AA-09ED9C9E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A39D-6AF4-46C3-B561-F68371BB345E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1FA0C-605B-4BDB-A125-1648D2A53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62301-BDCF-4B3C-8029-B9AC5728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9F2C-22E4-4991-94BC-AA4F6519F5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635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4B71A5-D6DA-4FA3-8207-B05D668C2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A412F-E3AF-4055-8992-DD3A8BB18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ED319-5E51-468E-87C4-5DC1211B9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FA39D-6AF4-46C3-B561-F68371BB345E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EFB5-3A2C-4E65-94FA-4269BEB23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2875-E016-40BA-B490-BA4411642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69F2C-22E4-4991-94BC-AA4F6519F5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3309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8DE46228-A868-4C8C-B2A0-C350B56848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4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6881190-E7EB-46B7-8A60-F0EECA902E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9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55675D8D-4958-42C2-87E1-D26C6CD39F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50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C98F3DBE-4CA2-421D-A466-0C2C32B27C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5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292A2404-3553-468A-8AFC-32AB3B138F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0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A51AF4D1-8C40-4548-A7B7-1FD925E800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66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CFF057E-A426-4ED8-AECC-8CAF372202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92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8BFC6D76-E4DC-4FD8-AE4B-820DBBFC30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5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5F92AF6A-723C-4BFF-A3D9-AAB13ACCB4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91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B180B53E-FE81-495E-895B-F9E6EA9B5A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6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274F1C46-C6E9-4BA3-91B0-97AEC71D2C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1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ED1FF78F-96AD-43BC-A852-52F2413351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85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FD340C3C-5EBD-4009-B5BC-2172A6D3E7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66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87FFA229-FE48-4172-B8E1-BDEAD62257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57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ADDCF6F5-4938-45DB-B9A7-0BD4364180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54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ED7EEBA6-1DA4-43C3-85D4-E1155D7F65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4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CE8AC1D4-8D55-40EB-9439-EBFD22F770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08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234C50B4-E634-4584-91CC-C923467736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41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FDDCF226-1DE5-46F9-AFC5-30F11E04C2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49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D1DAB44A-E6F5-4351-8535-E9D9D5F15E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68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F8AE3894-1E42-46BD-ABE1-696C7FE815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7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8DAC1592-1A73-4C3F-9A26-D670F6ABF3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DD5D7236-A136-48D1-B462-FE8376FA0B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35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5200D18F-81B9-4572-A8FE-4898C84CB1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98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86B30AB8-E9F3-4475-A54D-1DFAC7A2B1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36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1E00F053-08A4-4038-B655-72E241DE9F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48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6BF9837E-2FD2-4580-8F82-483F5A863B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25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1EB43404-68A1-4141-B014-EAD64CA3BB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95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CC0C20CD-7DF8-46A3-80E0-BA862C1A75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35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E2541833-E051-4D50-B5AA-4B6DD3E655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60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DE0EAA0D-B7C4-428C-B991-03B65BC7D5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11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C8FA5668-E135-4701-AE9D-1940BE0CB3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42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E506CBF5-CD92-4368-B144-4647615C25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5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E501CA62-C95E-45D3-8111-E51DCF5C4F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5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D24C3DFD-2C39-4181-826F-1982B8771E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3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7FA8BDB-3DD7-4462-9BBF-89563A7F31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61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D53DB532-FF69-4605-809D-501E3EC112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6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9F423E96-7246-48F6-A20D-8BF129CCF7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9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DEE71BE0-BA8C-4948-AA08-D4069E1C85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95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</Words>
  <Application>Microsoft Office PowerPoint</Application>
  <PresentationFormat>Widescreen</PresentationFormat>
  <Paragraphs>39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T&amp; T</dc:creator>
  <cp:lastModifiedBy>T&amp; T</cp:lastModifiedBy>
  <cp:revision>1</cp:revision>
  <dcterms:created xsi:type="dcterms:W3CDTF">2019-09-04T09:57:12Z</dcterms:created>
  <dcterms:modified xsi:type="dcterms:W3CDTF">2019-09-04T10:03:11Z</dcterms:modified>
</cp:coreProperties>
</file>