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8586-F4F6-4383-86EE-3C79A8144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44E8E-9174-4B5B-8BD0-1B37FEAE6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FEF6-01A4-4F15-BFF0-C0869C65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6BA95-5DB6-463D-A284-4D73787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56E9F-AC85-4A2F-AF29-1AE4D44C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1FD2-0E27-4F39-9A31-000EAE2C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1CB54-23E5-459C-8C6D-EB021ED86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1E31-23D6-4C88-8E5F-2268A393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06AFD-D32F-40D0-AF44-19CD21A5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149C-AC0C-469D-9AD6-52483FD7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03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102C4-7BDD-4C69-ABA6-8C4495B04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1E90F-068D-42DD-8EF2-328F1EA41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77AF-4A69-4C11-A825-7C4D1CFB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43E1B-8D3D-4DAF-9C8A-D3D67068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1D7CF-1CD8-44B6-AF93-80CE0E9A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51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D99C-5776-402C-9127-FCFA42EB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E0C6-F750-4EB6-9D39-B0F906C4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3296-C1E6-4D96-AD0A-FF6E1E1D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343E0-A3E5-40F7-928E-75A6D837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4246-74A9-45D0-9371-5D170728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06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7B2F-3FA5-4090-9226-5498679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7981A-5B50-4BE3-830B-8E66F873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E363D-50C5-4472-AC3B-FD0B40CC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1521-D915-4CA8-96D4-F9229E2D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D2298-649B-4B8B-B983-6256343C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65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D56F-A714-4609-8106-6EBBA4B9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B975-7B7C-45B3-8386-B04EB32D5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02C2C-B7B2-471B-BB3B-4DA1F308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22835-5B7A-4DBA-B459-5B62658B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0078B-DC99-4AAB-9E4D-ED0F4D7A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F4D91-4B0E-474A-AF02-3E6ED15D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8435-4312-49AE-99CC-CEAAEABB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3B9-6BD8-45BB-AA97-A87F24DC0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53B7A-3FE8-4921-8ABA-A264AF6C2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1001E-E60D-47BE-9535-8B3958E9A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64603-AB07-46D7-A222-F479DB19C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C3FB4-C6DF-4BDD-BAC5-A8F17EC6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F75DB-517F-4878-A119-55F0A7B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2EB27-5DC2-459A-839A-708B100C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6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E372-045B-4E0D-995C-4A5C7350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BFA10-2C2C-4EE2-A8DE-26358977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8ECA0-67F2-4DD1-B243-056CD0E9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E9369-DF89-451A-B588-3F7ACAD2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1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4569B-6FC9-4AE9-B2B1-ED1D5835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19093-EBB6-4974-93BE-4270C196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1FB-87E5-4F70-A2CE-160ED09F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08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4ECA-2A1A-47CE-8EF6-960E215F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F1C1-E7C0-4B7C-AA7D-7E02DA62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35FFB-D4C5-4B8B-9373-05300434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F93DA-5C45-40F1-BEBD-164671EB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9B73F-BC75-4B1B-B2FA-DDF662A3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C1115-C4E4-4D2F-B1C7-B0787F69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09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1320-9CA6-42C0-AD21-C29D13E9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0F4D5-CE62-4456-9D28-14AE6AECB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7EF5D-8BAD-4C67-981F-5FD39E06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94F00-55E5-4A3F-89D6-F89F1599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FFCD5-7112-4DB0-A2AD-FD96004D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8FDA8-519D-40A0-BAED-8768C8C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0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0448C-3651-4FD1-9E97-27C988C7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8116C-2654-435D-A7A6-4AFB03E1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3523B-6A6D-4BA3-893B-9D3553117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2F8D-03AD-4521-AB80-0EC3F6CF042B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1A38A-DAE4-436C-861D-E45F7DC50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3759-D497-4169-8E61-415051D6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82DD-C3BE-4D2F-8A40-BD971D6C46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25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3CB134C-4ACE-4C4A-A7CE-E39148210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2A7CAF4-E148-468C-B8F3-FD077AAD9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6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773A9FA-5CC1-4F64-AC49-54C48DA47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0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825C772-6388-4C4F-9CE5-A0651DE50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5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F3A3727-CB02-4BD3-8689-95807E525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4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DB70471-D079-486A-9F3C-9756F82CB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1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5557618-4052-42E1-8C73-53950AC91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4541CC1-40E7-4397-8E00-758DF4D32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78447D1-D4F9-49D9-A890-A5BEF5FB0F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B8E6151-48BB-4D28-B364-887E6CD02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151B785-DEB7-4D36-92F6-D5A675FD2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141F7A8-5D02-4421-B320-64EC6CD672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3BFCB1B-5B2F-40EF-8325-366FE780E0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482B075-68B5-4E10-8967-EDE514F84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BBC9935-721D-4F94-875F-40A7D716D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0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0769A08-98DC-4238-BB66-D291AD3BA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334355B-3E0E-4B54-A78A-109730E37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6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8198097-2D41-42F2-B017-851DAAC74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EF9B4C1-4C53-4B63-906C-CA9076DEC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7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F42D0D8-00F8-4D87-8C1E-C97EC48CE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B888CFF-2938-4A2D-8C33-51694310BA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C816B02-5E8E-447B-B54F-C329192B1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894A4D1-EA22-48A3-B79D-8552AFEF6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769A8C0-6665-440E-9FAE-EC90FE8363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6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95793D4-5374-4342-8452-B29562FA7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0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DA73877-217D-4DE2-937F-995B21A1C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3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9737E2E-6658-4CCC-9157-DA16234FB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046EEE7-A314-415D-ACC4-168AD80C44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6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FDDE0D9-1D7B-4EAE-847E-72B10AE2FA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8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2776A33-0F83-4D0C-8210-418E853ADA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E0BC4F2-D847-4A15-AFB7-962EF9249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4A102C4-C1C6-4AAE-9E88-F4816698A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B459897-E8C8-4699-8740-C4F1B6170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2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8A45936-935E-495B-9C47-4DEDFD24B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D669F65-D80B-416F-A0A7-3CDD586A2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2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5E967B0-EB80-44E2-9D29-11EE44F46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1548966-08DF-4E7E-8028-CE88102BF4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24DB6EC-0E80-4032-81D4-EFA743501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2019-09-04T10:09:10Z</dcterms:created>
  <dcterms:modified xsi:type="dcterms:W3CDTF">2019-09-04T10:09:42Z</dcterms:modified>
</cp:coreProperties>
</file>