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29E0-C10A-4870-B624-92B42FEC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06C9E-1635-4D56-AE49-80F35DCD9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5A7A8-3051-4EEF-96C9-2F64630B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C0A24-AFF4-4FB6-B63D-D96F8A90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6D118-4F52-44DB-BFDB-7F37F6E7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6DDB-320C-4DDB-B761-E1CF8B6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CC5D1-39FA-4ABD-B712-B961D08B3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A883-A021-4B13-A92E-8189306B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8E68-0D84-4A8E-9891-44C22954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FFBD-2327-4CB5-956F-C7210365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28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0A2ED-57AC-499D-A4EF-FB8C2F47C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FC1B6-D4FC-4D40-A591-EC859AB3C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6435-9796-4BB9-BC4D-7706EBD9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F9EE-80ED-4337-9317-E6B09607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1D3C-9C1D-436B-A3C4-9C896E03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82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75D6-F293-4CCE-9854-C8E2B564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95E9-38F8-473F-951B-368A9906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9253-3F80-4247-9B1C-3F7C8294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12E9B-2153-4F0A-BC27-28259CEC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A4DC0-ED46-40B7-8B8B-51FFC27E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72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B1E3-5C21-4CFE-829D-572E9AEE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A2814-3A46-4827-B051-D65F566C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6F11-8BB8-49A1-806A-959B0780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9A37-3CB1-431A-B695-1626093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BAEA-F535-415C-AB47-6F2D442C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81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BE87-3CD5-4085-B63F-AF316C05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F922-D42E-49A9-A7B8-EB96264F4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D9069-7A58-4627-9EBC-03313EDC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E5325-F14D-4790-BD61-20DAFD47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6F132-6459-4ADB-80E8-7582BCFA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2BD8A-1746-45F4-B3E5-BC760F7A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78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5A75-7558-42A1-AB06-4D688A45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06915-2751-4A6E-B4F8-4FD09BAF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4164-B6CD-4BFA-91AC-7761995A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88061-DC09-4987-BC20-B8F75A9DD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617F5-7AFF-4525-97DD-540E6FD92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0186F-39E7-44F9-B658-01D4C3E8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B6915-0760-46C1-972A-268EA702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B7D32-09E4-4379-A9DB-BF6B5AA5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85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34CF-8D07-4777-9A42-B9580500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1BF6C-5C3D-4018-B52D-1DDCCD9D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8175A-53F3-4F3F-AD34-2D501B5D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6081C-6A43-4BF4-A653-99611775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28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1E257-2730-4402-A211-C31E4A1D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44D12-FD5E-4E3C-AB04-8C9DE3B9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679C8-AEE9-43B4-BFCD-6FEAB9A6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07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EC80-D919-48C9-AC53-6F1FCDE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434D-2BC5-4EB0-AF7D-1DF6775E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DA70-6BDD-498D-A593-2E3EC1FD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1DCC9-01D2-4047-BEA1-8C8481B9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CC5B6-8E0F-4554-A05A-716A4137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FE738-4596-4330-B893-EAF2D905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64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80D4-AF5F-4C84-B04C-9CBD5B41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77820-F9E2-404B-968C-9EE2D2566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1121C-7CEE-4315-8BB5-681A01ED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88D88-EEBF-4183-800C-61861E62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C647B-0B9B-47A5-BAB4-0E3FCEC6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FFB6B-C45D-47B8-8A97-29F1CC11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66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4812C-92F0-442B-898A-5E0F05B5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ADDF0-B103-4E5F-BF14-2BAB0FB2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C286-6AFD-4FFB-94F1-2A2C0FABA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FDC4-3422-4308-90F1-BAE2565007E3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6D1F1-3BA7-458A-9CF6-8ABA00D5D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7FFCE-7E32-4459-BFEC-4B9643A14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5104-2B1D-4751-B1D3-6DDEB75B87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19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033F849-3C90-49F5-A192-0CC713085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EC1F05F-E621-432C-82F4-C707224D0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B731100-86D5-4A56-884D-C68491132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875885C-BDD8-4616-9FE3-5C4E51D55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0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026281F-073B-4470-AE37-4ACEA5B48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8C2DFDB-625F-4A31-ABD0-42B7AA98C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1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7C8CCDD-C15C-47A6-BD80-0EF76A5F8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C02C07C-6070-40F0-A429-9897CDD03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B30F81C-0869-4E8C-973B-B4B6642F37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1D2C529-D9E3-4171-848F-AE49AA7EE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1D08C57-4A3C-407E-AB51-1FCF96FA7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642751E-612E-45B2-BA76-37CE83844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5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DB3A2EF-317C-4618-83E0-8E613519B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2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D5E6E49-C15E-4170-A4B1-1A2E12A0E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0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7EB0EEB-08C6-4288-9556-B9E6449A7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D557D50-B2F1-4C9C-820C-366D2BF62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5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4529B0C-853E-46AC-920D-839A6FA68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35390FD-D53B-499C-B6D8-59CDA61E4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36989ED-8D62-4A10-9324-526D0082F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E85849C-97E1-449F-937A-7F03496F9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1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F09C4BA-5895-4165-AAAB-D744D406E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2187FDA-9934-4BD8-BE10-EC6B4B783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4C18001-EA46-402A-B62E-BD159B982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5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74951BF-2749-4D9F-8F53-7E3E6A8F9F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2E6B063-4A7D-4E08-991F-CD9B84225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22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7078669-58B6-482B-B5EC-B91ADDD57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17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44470D9-23AF-4A62-B8A7-A61BD24452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7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DE3D6C4-405E-4D0A-A0F6-A47F72B13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9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21171D1-FB53-4B86-975E-8C12EC4EC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3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FB94DB5-E384-4B01-BD0C-1805A8B6D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0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43F4615-9C3B-4E82-81CD-235BB0C46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55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6D2600C7-27AD-48E1-80DE-2392ADADF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11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6031017-6D3D-4768-B07D-B148DF3FA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2306660-D621-444C-86A8-FB1111C47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29C5D51-43EA-47BF-ACFB-8FF39ACEA9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64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6B199E3-7364-4C84-A21A-9836022DE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4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03E751C-285A-4005-99A8-F58362AE5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7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4C6F5CA-2389-4245-87CC-35DCFA6D0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47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91D686A4-D86C-4A8B-BFD9-BD9DA704D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2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C07C2B0-F606-402B-B555-E85CE4903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5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4CF63C16-FF57-482F-80A0-49D4D20E8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9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CDEA300-A648-4481-BA6A-1EB070A93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2C4904E-BE05-4DEA-BD63-A1C560406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3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C18E5BF1-389B-4238-8332-53A3A6A426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38D05F2-0131-4FEF-A580-7A185142A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8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165DD590-EAF3-45AB-8030-2ABD1D029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34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E98AC9E5-0121-4CBD-BDE6-A07E22EA0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92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F9798B4-9EF6-4D70-8ADE-60B7C789D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2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8F76724B-8324-4DBD-9A46-36A7B925A4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5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E2AC2D55-9E72-4D6F-AD51-C5B5138F8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61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DA7110D-16B1-482B-856E-FBC9C4DFB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7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1469AA38-0F1C-45F8-9BAC-6A6245441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31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1FB8A831-09CE-4022-8FA1-E5472414BF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6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21A187F0-9CFD-4EFF-AC91-B26B2E869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33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04E21AB9-FCCB-45D9-B7E9-4C9785D92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3ED98D6-A9B6-4073-924F-AC208B6927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7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CA50D1D6-4484-440A-A477-53FD80A13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7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14E3F5B6-B9BD-444E-AC82-4395F1369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4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F5FCCF00-6615-476D-B24B-F1B10D7D9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7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5DDAD932-3EE1-48C3-961B-82CE62395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6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EE9C3E46-A95B-4300-B8D2-FF8B226ED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01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E6B8FC19-2E22-4C22-A4AA-D207F80B5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5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D8116534-8BA1-443F-92D0-8D28518519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9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8DCD3526-3C48-4843-B5FA-F587D2E9A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30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389DECB7-D00C-4590-916A-15F830683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65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8B66939F-6A43-4F77-93B1-288FE740C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4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8B0ECD8-CABE-4671-A8ED-D7B077E2F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6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DEAB075-95DA-4671-B9A7-F16F28AC7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8ABCC70-05EB-4407-B7AD-5C1787F9A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2019-09-04T10:21:39Z</dcterms:created>
  <dcterms:modified xsi:type="dcterms:W3CDTF">2019-09-04T10:22:10Z</dcterms:modified>
</cp:coreProperties>
</file>