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CA79-888C-4F78-8E8E-4D84F8D87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CBD77-DA40-46C0-990D-95266251C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3050-7E70-4947-BD69-7DE2F7AF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1F8AD-A6F0-4FE8-B725-03B12E4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14EE-08C7-40B2-9CBC-0B957B74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97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F60B-DA79-4CE7-8E75-2C8E136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97128-64BB-4A8F-9887-8438655AA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DDD4C-DA15-49E6-A886-68CD5656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5C462-0833-4628-973D-54FBA15A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5DE8-4144-4C09-AD4C-4C08CEDE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73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E523B-6999-4080-A89B-1AFB6461A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199E8-6E48-4506-8E49-D0E6ACCC1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D98AD-EF8F-4E7D-A4F3-B0B10F4A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61F8-AACF-46A2-ACD7-304C1675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C127B-82EC-4015-B17F-1E728030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511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6BCF-9C2E-4544-A47C-3F73D48C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28852-ECBE-45ED-82A7-59678871F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F558B-84C0-4B73-A4DB-F2677FB4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1313-6497-47F2-9AE0-D57127C6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85A54-05AB-4BA1-A69D-880A1D6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34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FD84-6970-49D1-98DF-DCDDD249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697A-7611-482E-8772-AC4EDE38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F106-E881-4334-844B-71E84C1E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97A4-367E-4996-9822-3B926F1C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5D062-D153-4A71-83C0-715C74B7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0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753A-4999-4403-AAE3-CC3FF36F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C08F-DBF8-4124-847A-7EAC79A76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0205F-A89B-497E-815A-2F2534D4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47111-8473-4587-BBF9-33712333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28729-2386-410E-9BA2-37969252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B20F2-9A99-4E7D-87A2-24AB9E2D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92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A1D5-9495-434E-A660-8EF07AD8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A0B4-50A1-41B6-91BF-ED47303B0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113A0-0971-4D5C-8E92-4538E840C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27D58-E66F-4F82-A3AC-69D0EED6D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2A39-D653-4A76-A834-636A8B22F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C5EE8-3AC4-4A3F-B753-B1C874E3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BB2FF-451F-4EF4-A7BB-EC1BA42B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F9150-52E2-48BE-8697-6F5D9B72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56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E137-7186-4FDE-969C-1E43D7A0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2131E-A2BC-4226-87F1-63039D47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682D-6EF0-429D-B4D6-2F8E8EB5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ABC69-8325-4278-831F-9ACBDE85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48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273B3-412D-42DC-B001-E0C02552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4D30A-90E4-4BEF-9BA2-35140B8A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67F6-8DF7-478C-B9B6-B55FC794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09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1FF8-26ED-4510-A687-972F5D7E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8F1F-46D5-4176-8158-4157DF7C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36EEA-89EA-4332-968D-EFCC054FC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24586-90C7-45AE-82B3-9116F6BB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C55F-3D46-4556-81CD-DC14FCB4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AD2E0-49F8-4AAC-B2F7-F8ADB16B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70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A75A-6E0C-43FF-8640-1EE3EE7E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B8656-02A8-4A95-9C3F-1000485AE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BDADE-4B0E-4A16-957B-ED7378CE1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7BC30-2BA7-4783-A132-AF91E0BA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6621B-9D67-4CEE-96B5-868FA888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A14A9-10B2-4B6B-B265-A26FDE4D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87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26FE7-D240-4B19-9F4A-FEB3B72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C02F-31BE-4962-AA79-F392BBFD3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C139D-C3CF-435D-8F56-6024EA70A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6763-E273-4C88-9A13-1C70FD5CE06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26D1C-1266-473C-AFDA-98CC68D76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773B2-4E09-4729-ABFB-1414A176D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B405-BE2A-497B-BDA7-721742706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1885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3BF507A-FE7F-46E0-AA46-C6C3798C1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0C5ECEE-370D-405D-A43E-E27E70D6D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3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2F913D1-3BBE-47D7-AEE8-043E2BF3A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1ACCA10-AA75-4960-A697-D3F541595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A522230-83CF-4EF2-A975-48F923C7B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D58838A-C043-4657-8C8F-4B76C6018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E21F71B-F6BC-449F-A788-858E963F1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A944FCB-3E2B-4D4C-ACCD-B1D6D32A4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0038183-A33C-4080-94AE-00619FC20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4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905899E-4D84-42F3-B8E8-3B99CB0F7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7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952B3EB-9677-4C13-B5BE-938C57707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A9EEC0C-5C37-416A-B23F-AA13888A9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C8D588B-EAB1-4268-8060-CCF7130A17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7246924-BA33-4D32-9B33-2BAA4B526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7D4040A-86C1-4D89-A0AA-DA51129D8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67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6D51116-1FA5-4258-9779-704D9699C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89F2F82-B337-4538-9301-2807C5F26C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8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B892B10-2BF7-47BC-B496-B619BB02AC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0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6187B4B-C42F-4E35-B389-4CA117787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5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8CDA419-F839-494B-A602-D861128A2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653F268-2A70-4EA9-9964-4290740C5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E0E667F-A9FF-4251-8D11-444AD34EB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A9973B0-D559-46FB-9B31-6019BCBA0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4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743EE8A-4E3E-494C-A229-20AD187FD3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6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D9D5FAE-C5E3-46BC-B0E2-AC60211B7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0FB3AAE-F9DA-41FD-837F-53C5CBA7C7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7831FF9-B191-469B-BE7C-0C4978B97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2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442B75A-744A-40E4-8C38-31144A630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8DCB46A-3B74-4F8F-817F-0318F2255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3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BD2C6E3-D65C-4FF8-8997-879B1C4D1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74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DA5AA4D-296F-4D01-AB8E-2E06DEDDB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4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D16EF46-2680-4C9E-9BA9-2C3D14380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1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148EC07-B140-4725-A8EC-929FB76A7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58BC3A0-FE66-4872-8E62-65E5835C2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7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6EAFE4C-860F-4B9D-BB3F-AFBA2823C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0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06CBD137-A350-476A-A97C-AEBAA80C6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29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AE67A9A-789B-4171-9AFB-FA6DC765A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73B34622-0FDD-4263-9489-108A6C4FF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2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86990BF-7D20-456C-9304-76E03A4CF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66EE258-59AA-4222-AF6D-033715850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9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1063E47C-9F69-4240-B06B-485744D74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18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31050AF-F365-4F82-85ED-E44FCF067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51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AD95C71-91B6-4D5B-9608-D9182C275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13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C97C013D-4205-4EC8-9E12-05E41B1BE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5FCCE6A-38C9-4E52-8FF0-4FECF628E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3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8FC37818-FBCE-45CD-BC54-5F3E5F179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29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F8E40A16-361E-43CC-8DCF-31F3D6AF6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B192CC77-51CD-4147-99FD-288E64F34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76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EDC92DCE-5879-4437-9E53-EFAE854FF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4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EE5D6551-4392-4677-8D33-908AC89B7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5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58881AA-5CC8-4DA0-AF09-8EEB48279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40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F3052C1A-4CE0-4A06-9D36-8D80AEFC8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1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614C96E7-412B-4AD7-AE04-3437161E3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1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AEFEAC1D-42C2-418B-88C1-1CCF797FF3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3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BACADCAB-EBCE-431B-A8CC-0F76283C7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FBAC4FC-B2A4-4EB4-9017-3B97D9EB0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273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E1F5FF3B-5AFB-4729-8BCA-08794366C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5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4AECF7B5-96CD-4BFE-89E5-438A90FA7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40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C9593618-CDCB-486E-A8A6-9BD3060AB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1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FC7B921F-4821-49FE-8F98-AD3B84422C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1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D1862BB0-BCFD-40AE-807F-B599C1AE8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1222658-329B-4DD8-B64F-22FF32E33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5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94823BD-CEEA-4F53-B9E9-2139C5330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C8297C1-2832-4657-8290-6F595F380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2019-09-04T10:26:50Z</dcterms:created>
  <dcterms:modified xsi:type="dcterms:W3CDTF">2019-09-04T10:27:15Z</dcterms:modified>
</cp:coreProperties>
</file>