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7C881-BB5D-4069-92A1-13E5F514E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E74FD-8017-4714-B96B-4348941CA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B5308-E185-47B4-AA77-FD4548459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AED1-3E80-47F1-ACB4-56EEDF1D9DC4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A0C39-0279-45FC-91BB-DF9EA038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11F57-2393-4629-8C7F-49B94187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E727-BD94-4708-9A35-65BEB52C58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0573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DE3E4-0680-4A36-9899-D9C7ABE9F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6BE0F-9201-47A0-80CD-E1A10422F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97443-52A3-4EC3-BEE0-3153988EE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AED1-3E80-47F1-ACB4-56EEDF1D9DC4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ED9FA-2BEC-4B28-B189-A38758D0B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5147B-9FE5-44B0-BF40-DF68961DC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E727-BD94-4708-9A35-65BEB52C58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902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490BAF-07BA-47DF-A2C7-762BFBABEA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A7E71-29A3-405D-BE24-9C0AE0E52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3A78E-B108-4A7B-AA02-DFA6D0356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AED1-3E80-47F1-ACB4-56EEDF1D9DC4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31DD8-2C02-4A44-ACAE-AA8C53570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56A08-92DC-450E-AD7B-B430F701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E727-BD94-4708-9A35-65BEB52C58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8441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218F8-AA83-4893-833F-AFFAE1983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18C08-3BAD-48A8-9E1A-E5EBF28B8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196DA-6B38-489E-B471-89D11F66E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AED1-3E80-47F1-ACB4-56EEDF1D9DC4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DE338-7FD7-4EB9-BDAD-34902ED6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3727A-621B-43E7-9234-E4D7C95D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E727-BD94-4708-9A35-65BEB52C58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3092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B089-061E-4367-9D79-D711F62A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958D4-410C-4F2B-BEB9-E7A6449EE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F68FB-0DAF-4AC1-9D3F-F42C36D8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AED1-3E80-47F1-ACB4-56EEDF1D9DC4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AEB4C-9858-4F5D-B1F4-8BFFB96A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CDD94-C4F8-49C3-9EF8-A9CCE0684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E727-BD94-4708-9A35-65BEB52C58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272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5D486-FB2E-4659-AB73-1105524DF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C6C63-D7B7-4E24-81F7-49F1B6D62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B6C6D-429B-4792-985A-C76FC7FE5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55FEB-5C0F-4258-963F-3EC51A2BC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AED1-3E80-47F1-ACB4-56EEDF1D9DC4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BC3F1-35D1-4858-893F-E6899EA4F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D8F94-FA6D-4F2E-9676-9E17CE010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E727-BD94-4708-9A35-65BEB52C58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886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EA60-5802-4234-8DEA-6A0D08BD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612E0-E3FD-48A5-9A30-D3DE83745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848A4F-8AA2-4AE0-9FFE-F0D714381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104AA-BDC1-4898-8B4A-E7B6C19A65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B22532-6AC1-4C19-A663-01FCBF8A5C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51022D-4786-44C7-91AC-B3E0F6264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AED1-3E80-47F1-ACB4-56EEDF1D9DC4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5DAA3D-0696-45D5-B982-AE18A52B4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5DC4C9-123E-4882-80F9-0332F40E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E727-BD94-4708-9A35-65BEB52C58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733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38D7-AF74-40FA-A12F-1AAFCBF85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0F2090-45FB-4051-B1C4-B5FF69BC7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AED1-3E80-47F1-ACB4-56EEDF1D9DC4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D10C1-FF72-4BAB-A610-89CEFA8E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E1DE0-2E5D-4D59-ADCE-DF1BDC72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E727-BD94-4708-9A35-65BEB52C58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963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936781-A9E3-4BB0-94D3-E55DD526E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AED1-3E80-47F1-ACB4-56EEDF1D9DC4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DED87-F608-4B13-82E1-E50C231D7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54655-0300-46A1-9901-660B00F9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E727-BD94-4708-9A35-65BEB52C58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556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F28F-D85E-472A-9429-80ECC894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17145-6F6B-4FF2-91BC-702AB93AC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62D9B3-182A-4BB9-8E1C-2D58FE7DE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88AAC-E783-4C25-A719-DA7058AE3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AED1-3E80-47F1-ACB4-56EEDF1D9DC4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AC522-46F7-4C0E-9463-849B0893B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ECF80-DCFA-4677-8852-151E3973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E727-BD94-4708-9A35-65BEB52C58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658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48603-0519-427F-90B0-A052BA015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E4378-FCAD-4255-B4C4-F8D02B167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0E45C-341D-4EE3-B3F2-1CCF412F6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4B6AB-D058-412D-9D61-906DF3953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AED1-3E80-47F1-ACB4-56EEDF1D9DC4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3A6A4-214B-4F8C-B94C-B7BBC1291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5D35F-B539-4D2F-BB6C-002B22C54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CE727-BD94-4708-9A35-65BEB52C58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300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79220E-18EC-4E1F-BA25-2AAD3A08F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781AB-B05D-4A3C-91B3-7C195BB6B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2F751-5E16-4098-882C-DCF9A0377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0AED1-3E80-47F1-ACB4-56EEDF1D9DC4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2CCC2-8FEB-47B4-A90E-9E78A06555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3D64D-1972-406A-98A9-D138CE294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CE727-BD94-4708-9A35-65BEB52C58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47169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F59FBEC0-7DCC-4430-99DF-AE10210A94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67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17676CD8-79D4-4C00-829D-CCA8B01A6E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23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1A6E5AC5-0833-4358-B1E0-66A6AAF619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52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2BC3686B-A34F-47A1-8268-BDD2AD4C35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54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D339FC5A-ACEF-4C20-9C0F-2FE7173F8D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85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9B0ED7C7-31F7-493E-89F3-75D886A9A2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33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C4662E65-CE2F-4C8A-B4CA-B321C59AA7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92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2F1F057E-A995-4F9B-8789-5B31BB5072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FD05FD24-C7D1-4680-8238-1D9E6A3CA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44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478A4FE0-F11A-4CA3-AF5F-4F581BBE83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70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8EB5D12C-A3B4-4E80-BA75-5D013DBA03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29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18A97463-27F2-454C-A91E-3DBBF9659D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98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0465D40C-D154-4B34-8582-3B14888206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39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B32B443A-EFCD-44EB-9A9D-FC525B2E72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21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7C2832C2-67C1-430D-B972-F14F15DA6A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37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967CBDBF-5638-4BD5-B7C6-DAA28053C7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87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BC9867C6-F666-4D11-95E3-0FA6C9ED83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74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1A01E6A5-B051-49E5-8BD5-F726BB15BF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4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A3A3C415-AACB-40BC-8829-EE94C14959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87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A5CF0A91-C092-4DC1-9A8E-94C8E91DDD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71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7EE64B67-5B9C-46BC-B8A3-ED84BD4777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0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1BB5DC8E-D850-472F-9D0A-1F83C64A72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52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3D9C4BB4-4719-4D4D-A840-2380000EF2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48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A2080582-86BB-42AE-A1AE-20F01EDD59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12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94FAC059-BFBB-45BD-91EB-592B6926B7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17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761EB9EE-5AFA-44FC-9872-488C3F00B5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19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90D3AC30-854F-4E66-B31D-4F87CA3725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8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9037D6B3-8A3B-4BAF-82D3-44CE5DA541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31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D3C910C5-1F24-4F8B-958E-25B1449ED9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64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75C605FC-E01E-4F66-9FDE-C59B444698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26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3227ADF9-8A8C-4F18-8829-C3B221D690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850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2C74B0F8-F1A6-484B-8D55-F28C7FF80C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41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E27E87DE-47ED-45BB-A384-601015F483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9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97A7CD6B-04B5-4D1A-ACE3-B43B1C9B53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06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76FE69D8-0179-4A70-86D6-BBF19DAE21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87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16628165-44C4-4180-A29C-42AEB6BFC2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70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4835A080-DCD0-4220-8752-6D81204564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06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64FE59D0-B137-4181-A0AE-6B34CD1DBC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39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70C4687C-6109-45E6-9A5C-0FE4876EE0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073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68C63099-A98C-4343-A4D6-2D1FE50945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058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7A1D48E2-6780-4275-A40D-1FF255F44F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886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99458071-39EF-472A-AB9C-02E9576C47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83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FEF57CB8-C3E5-4680-B780-80EEDBD7F1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09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2B8D0FE0-C268-4CA7-9436-0B5ED58D92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73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0B71CFC9-42E7-468E-A67C-241720D2C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9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4FAB10AA-3789-43FC-8232-1B1EDA0E11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440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B34A0EA4-109E-455D-AAD0-010AD54B0D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450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689D4DEE-164E-4686-97BC-24B8D8EB04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981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D24042A6-97B7-44AD-BBD7-4EF8A15B5D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859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44D5215C-1420-42A1-A978-3CFF77AE89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12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EF9A6903-8F3B-4C1A-9BDB-FB53457D0A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10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A316B4C5-33CC-4524-9C20-7D3174712A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944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DFC1B1C2-4BCF-461F-8CC3-6E15B6A572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925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9DB8AA5E-A4E5-49EA-BF0F-AE4ACB5928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771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3A67C85A-A31E-4C68-873A-E3B2315ED3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06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8B4C063E-74DC-465B-88D1-4ECF8A325D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22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AF78EAC8-2E38-4014-A096-A0C85DAABA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5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F5E10C62-4847-4E03-8855-DC2D357EC6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059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019D996F-1195-42D5-AA27-29E8BB1FB2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049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FB0C1F5E-33C7-498A-BBC9-FEC5DAD32C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562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8152A2B1-DC02-4934-8B82-354E0DB4E8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505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D3E8920A-F2A8-4783-A1BA-964E60FC1A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472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9C1AC43A-E7EE-4A6E-9717-8363112A1A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327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018D9B76-0F57-4FCE-B114-B3C9F8EB15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768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8F1904B9-A7D6-45B7-A84E-CB7EF6A79E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52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DCD76745-0261-40E6-A881-F101A0E272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01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DB5D9E3B-7765-4DEF-AFA2-95BEA6BF02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577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43E6EAB3-23C3-402A-B093-0FE3CF9568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567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8F0C8C7C-FBB4-45EE-B2D7-A8A37EFD9F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629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3790F341-38E3-4EFB-AC95-B474CFA6F7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639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8FEFE54F-4D7D-4BD2-87BA-D135C9B381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59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9CE8C8D4-E91D-4EBB-944D-D7C419324B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133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0579EE50-C9C8-4725-926F-1996CA1B47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240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EEC8F236-1D15-4F8B-9CC9-95C9F3BB50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602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FFA8FF8E-194A-4D34-88E1-78D22C8281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573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593D86FB-CB2F-4A91-A016-8873E68CEC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374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665703E4-95C1-4CA5-B90F-F34A8C3A26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76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05F60D0C-9202-454C-BECF-7E22D2D16B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416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A4B2C0A1-2EBE-4253-98FF-EF494C7E5B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164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E31B6422-3109-4536-883E-7191976D51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51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A44F2889-1EDB-4CC5-9290-FE4D433AB8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36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T&amp; T</dc:creator>
  <cp:lastModifiedBy>T&amp; T</cp:lastModifiedBy>
  <cp:revision>1</cp:revision>
  <dcterms:created xsi:type="dcterms:W3CDTF">2019-09-04T10:30:07Z</dcterms:created>
  <dcterms:modified xsi:type="dcterms:W3CDTF">2019-09-04T10:30:28Z</dcterms:modified>
</cp:coreProperties>
</file>