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1136-5E2D-4EF9-89E2-2CF33AF1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269CC-D399-4E31-B7C3-453B16E91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E26A-942D-4902-A48D-52FAA9F9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D1C36-55EF-4051-94E2-4D79D77A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D4BD2-E7C1-4B02-87D3-3282D629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4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A236-8DCF-4032-9A83-BB3BA2F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F130E-1229-46C0-90AB-6CEEAAEFA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7A5D2-A8D2-4033-806F-4E51B4F8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C5DF2-A635-4996-8D9F-E92A7606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89D1-1CC7-4FA7-899B-37CEDF3E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59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C3C57-C078-4A51-8A46-A54103D9D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6FAF2-6BE2-41A7-AC5C-2F2D65AA8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0110D-7F32-45D2-88EF-4F0316F3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24257-2DFC-4281-9AAD-58CD9432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B064-F767-4706-A3A5-6881FF96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99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F21A-97CE-4C30-9E1A-CADEDF16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071A-4266-49CD-877C-3D1D6BEF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8015-538B-419A-86A5-6B420B49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A6AD6-3238-406F-BA16-5CB36EBF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7BACA-A15B-4D83-980D-54BCBF7B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77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BA1E-023E-4DB2-993F-26751CDB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D19A-3105-44FD-995C-438005FA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8AF2B-7D8B-46D2-A9A0-1A7841AD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806FE-3EB3-4A8E-A278-751DE0D7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9C7A-C5C5-4FEF-A4D1-B5CC4899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8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2C11-0F1F-49F1-8163-973290D5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C84E-06A6-47B8-AB83-750906BDD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58A82-E12A-438F-B55A-1A810BA26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CDE81-7843-4308-BF9B-8BC2027C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8DA9-D436-47C2-AB9C-1061738E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FBBE6-1E9E-48FF-984D-BE01907C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98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94B6-635F-4649-A39E-AA95978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5E78-EB35-413E-9D78-D8314809F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CEFD7-8520-4784-AAC8-9A74901D9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9283D-D005-40AB-AEB5-5ABC8F48F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4A4DB-FD17-4229-98D7-EA5C17031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57A27-ACDC-44F2-977D-49DDA200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51D4E-0500-4BAB-9ADE-B8C92104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8C63E-6F9D-4376-B957-CB69997F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05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FE01-7B8E-4886-BF51-7223E14D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F77F-5C80-4DA7-954D-2A54B0FF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01477-A75C-4A33-957D-5C0F5B48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BAAC3-30AD-42B9-A8C2-44D6AA2E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41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FEC01-0A9C-4845-9F14-F83D2F3B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ABFDC-6E44-46D1-A976-DA48568F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5A9EE-4683-40B4-BF92-2754E173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233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AB76-D007-4CF2-A1F7-BA34AF67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7492-E8D3-410D-A4E4-19092A3E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E72AC-02AA-4945-B1C8-DC58BE901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1654A-37B1-423C-80FB-1091A1AB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B3F4D-3E5C-42FB-8278-5777AB55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3A528-6508-4E92-A69C-4A0E6996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9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3B67-CC30-42AC-8F21-3A57A121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F5C25-FD97-47A4-AB09-A810E1509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7A25D-3EA8-4CF2-9187-F216250F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396C5-8C68-484D-A10C-36F373F1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84821-CD82-4564-99CE-A8DB592C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784C0-47E3-44E4-ADED-0EE0A515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606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41B1B-849E-4A6B-A6C6-80D1CAD7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DB13A-673B-4570-8D5B-A554F5A64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D0BC1-5241-448C-8AD7-0D31EE7DB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1F715-2FC4-48E7-8AD9-82212F7263B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1EB38-BC89-494C-B012-637199E69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BFFE5-0AD4-43CE-95E7-3FB044DAB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C404-C24D-49E5-A98C-53062232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676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484ED63-E633-453D-B437-5559361E28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51EACC7-D2EA-4D34-9F6F-4DF48D34B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0B14E83-68CE-4B44-B128-96AC7670B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2CFEA22-C9E1-448A-AF8A-BCB2309BB0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0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1B8BFB5-1899-49B7-A0F1-F0664D998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24F4430-07F0-46A9-A337-E204D1A48F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EEA36B5-2DCD-43A6-BDD4-9BDE785A41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9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927AB68-F3E1-4CA8-A02C-6F2452AA2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4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02004CC-56FD-4760-AB3B-C577BF1318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87683DC-4B9D-42E8-8C7D-C646AA283F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6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5BAD949-CB2D-45DC-97A8-A0E1EF376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7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CAB9E36-2B0E-41DA-9CCD-C898C6EEB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0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7CA6C8E-9E7D-4968-8C0B-D76D08AD1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12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1B22668-DB62-4138-89C5-78A25C4A3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AA5492A-9781-4770-804F-31DCBCE05B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8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E6E3ADF-F216-4792-80EC-D0B35D423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6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9E8DE89-775E-4275-9F3F-9505A7157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3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F403E82-C607-4896-ADA5-D96388471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5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A85A3FB-B550-424B-9DF3-BF3B329B3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09CF284-9FAF-421E-BD4F-A162070685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6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F3C9DFE-BF89-4CD5-B0F0-5C9783AEB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3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4AE3902-B00F-496B-B49B-73C9AB8C3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37E6147-A669-473F-81D7-5B41D73BE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80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A2821632-D371-428F-A536-BF54FEE21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82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392A2A6-759E-41B1-9F03-B83575AC76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2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8FF4ED6-A06B-42D6-9034-3D2CFE2EE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03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F3B8680-3894-47A5-8A97-2F13FA4E0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0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704D505-0E6B-4962-9322-152A1428F6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80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E9739D77-7341-440C-AA74-35588A555E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77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A1B49AD-45C2-485F-BBC5-AB1B3C727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4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B22EE97-5AD8-4433-A51F-2FDE99D40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88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57597D9-EE54-4764-9E44-6DBF8BA353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2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BD4284C8-4BCB-4A07-AE7F-170628792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99724B6-1FC4-48A0-A032-F9C6CF379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9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7425E9B-E638-4C8F-9841-0EF159E91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91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A043FA1-AF6A-46B3-AEF0-19194E7749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47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ECEA4C0C-D76E-4B89-9FA1-218413475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2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CB17427-0B91-4977-BFB5-CC33B9133F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19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9987F8FD-CE78-4D54-ABFC-4967091058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9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041ED7CA-BA41-499B-A5D4-F642E2091A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9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C9BD00B5-764F-402F-90D7-4717EAAF7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DB4CF489-8B99-43E7-B9D9-954B55286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0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B01C986E-44C3-4733-AB52-6C9835984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72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F2224B4-FC8E-4DB2-8C57-49CF876C7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7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FC7C8BD-CE70-4571-8239-7B50AB737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6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40453C39-B9D1-452D-8C20-9EFC5272E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5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134D3B8-D3C0-4A49-946A-0C4AFB3DD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6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AA56FC90-7A8E-447D-83A5-E0388AF47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3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35AB5C55-E526-4AC7-A8F9-92B290589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33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08CF9C0-925F-41C3-A7B5-2CED43F42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41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DBB83975-87BB-4FC6-A280-8119DD6A4D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9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1E793134-6355-4527-83C7-FEE273C7CB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8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2E6B77E0-3EC6-46B5-BED6-45F79DC5C5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12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49A0CB4A-3A8D-400C-AD61-A749C458A1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86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D46E66AE-FC19-4996-8850-6B4445B98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DF679D0-9330-4FC1-A830-94BBFADC4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7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EC8F64B6-B965-4FFC-8EE9-4C7830478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8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DC4D107A-0DEA-4A28-9856-D1C74BE98F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0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ACAA440-8054-470A-B27C-7BD4495A3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21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CD347352-0E53-4386-8ECB-FA88718FE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35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11A26EC4-5EAE-48E4-82D9-209C3C5418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64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FF7295B5-E387-4BF6-9661-823EA86E3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8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223CEFA-627D-4250-AC0D-113EAD9549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6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F1AD1DD-E299-49B8-89B2-A686E308F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6C5A1BB-48D2-4AFB-A118-F9EDE51A25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6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2019-09-04T10:39:06Z</dcterms:created>
  <dcterms:modified xsi:type="dcterms:W3CDTF">2019-09-04T10:39:41Z</dcterms:modified>
</cp:coreProperties>
</file>