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DFF9-0B8C-42F3-92BA-7C7E518BE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C9C2C-B2F4-4DD7-A919-DF27D65F2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6EB1F-8CFF-41AA-AB5A-A0E7B65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C2-5FDD-45BC-8246-0586A825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FEF5-D66B-4021-9529-702C91F5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D68A-9219-4465-9940-D59A3697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183A3-D250-4590-929F-4D4F2564F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23793-CECB-4512-9DF5-14EDBB89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4EFB-FAC9-458F-8F73-D00E81BE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41C0E-6F5D-49F6-8880-AD590306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36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FB30B-15B6-4C13-B11D-093AFDFD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11EB1-407F-4A65-A4DA-0C85C43C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2BD5-B20B-4E20-991F-9F68449E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6BCE-D6B3-429B-9D70-5BF6EC7E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5081-3108-4A0A-9A7C-19160B88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18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8A2D-E862-41BF-ADBF-5BF79A22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02F8-B282-47B2-A973-E7777F4A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A4DB-4459-41BF-9267-5C71951C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CC63E-1FD2-448E-B270-B42DF67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FFE21-9F29-4CEB-B762-03F855C5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8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DD95-A86A-4742-A49F-AE363B65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C15E2-D9C3-44E3-91FD-FC8D9940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9712-7B25-45C6-8121-6FCED703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F5B80-ACBD-4ECA-9F6D-109DD850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B4E5F-8256-4692-A931-AEA22A66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7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D9-F4C1-4543-920F-7D1ADA34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9E13-B3F2-422D-BAEB-20094A7E1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4C93C-38FE-4D0A-BB6E-F9782B4E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C0A98-840D-4808-B64F-74C95F9D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CF55-36A1-4060-B4EB-6CCB8830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D514D-02E5-49D5-AB21-AC933CD6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5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DDF2-C849-4F14-B74F-8694B6B2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86B58-7DCB-44BD-916E-3C25208F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E3F35-2836-4215-9D25-A0DCC9EE8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96080-9D89-493B-9ED0-8D275C891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09700-8EF5-4742-BD35-0ECDF878C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8366C-A7D6-4FB6-BE61-BAFB7148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896BC-4584-4F77-8B87-C0DD3AD1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4D563-9E2A-4184-BC93-F2ECF924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4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E4B1-64DA-4F17-887A-31A15ACD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6E993-50AE-485E-9D9A-298BF4FF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1C676-E6CF-4539-BE6D-4EF265FE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39D29-B78E-4A4B-A91C-EA2F06C5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16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A3BF1-E78F-4255-A545-24758F44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59356-354F-43C9-B23A-AD4FE3D9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E31DA-D15C-435E-8F3B-81FE8334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76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909B-D125-4AA9-BDF8-0A08CE1E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24E9F-2619-4E3D-B47F-3658F8A0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86964-DBE8-4357-AB77-63A638D78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79DB7-9460-4B41-BA7E-839F87D3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A6DF3-7AC0-4326-9231-043EC39A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2A6A5-3056-4717-B71E-FF22DE2C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56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2AD3-4915-475F-B72C-CA91F4EB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4A228-11F4-4C7C-B924-D2717796D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DA046-6F96-43CE-AF9C-4309C4FEA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40768-695E-451B-863E-B3CC8877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F496E-41DF-4D5B-BCA7-7B70A3F5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71C8-2227-41FF-80FB-24130212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FC47F-5176-4255-A4E8-21FC7AE7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61CBC-A16D-4B3C-901A-FE72FA6E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E890-44EE-47E7-80F3-EE9664ADC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C7E0-5699-48D2-8D1D-9F9E2E4EB201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EC37-3E03-41B8-BAD2-A32888EE3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55E83-D497-405D-AFE4-737D5F53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A890-F0F0-456D-8D64-9041891EAB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16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8B1456E-A122-4C09-87D6-25D038D74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0BA2417-11E8-4755-97CF-6EAF06207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E6F18BC-035F-4B25-B964-2EFF53B40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EA0D91A-FB0F-4DDD-9F9A-581B03968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E6816C0-0C6B-4E53-83CC-AF53C5C85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BE5A671-EB0C-4401-8A5F-078041E5A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CAC4050-8BCC-4E0C-84B2-0B3F558EB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ECC1F26-C506-47B0-BB54-5929B075F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300415C-08D7-4EDE-AB5C-9AD22E01E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5CBF840-1FDB-4159-B50B-05C73BBEF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D7C300C-3104-4FF8-ABA9-47F51D36D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0A04752-7B31-43E3-B5DA-6AF5B75C3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0C1FA03-5ACE-4424-9392-6988C6EE8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DE21F58-9F3B-45EF-8A03-767C26516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E8E8FFB-889A-4040-977B-E4A408022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85473DD-3688-4D11-AABE-1BCB75FD4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5B9168B-8EA6-4F33-99DB-0BE5DC4C3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D811EA2-DCD5-49E2-A0AB-F21065B5B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3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AD0F76B-5FB5-4F2E-BBB6-2D7093AAB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6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D717202-6339-4257-ACE6-9BFB7ADB3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90FBEB7-08C1-4619-A87C-74B34305E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306B23A-8518-45F1-8AE5-64267D365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639F9BD-4D89-4550-89CE-D67EBA1FF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7238DD0-1A16-4B28-8EA0-55E59B10F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7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BEBCCA8-22D1-40AA-BF94-D907A7C51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1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6E7CDA5-8F50-4A1C-A585-49293DEA54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054378E-22AC-4C96-83EB-7F2C73B0E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649FE00-97F6-43D5-816D-DDF3F0A40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0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7712DE1-2CBB-423D-9046-62D6B6181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B4C050C-697F-4F70-AE02-3764251A2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C63B114-7501-45D5-BB28-55A3D4334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41AD07A-A126-4849-8B2C-19D11803E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A60963B-5F73-48B2-AE18-68051E453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7DE80EC-E64F-4242-8638-73F67BD91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A7D77F1-55F7-4900-A1F2-FC432E73B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2019-09-04T10:53:12Z</dcterms:created>
  <dcterms:modified xsi:type="dcterms:W3CDTF">2019-09-04T10:53:32Z</dcterms:modified>
</cp:coreProperties>
</file>