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A725-70D7-4E1E-8913-5050D4295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20247-FFEB-4C24-A368-46D33E265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92EE2-9651-4137-BF7C-E3F5FC88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C2A8-8367-444A-8290-582170CA7F75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1B393-7646-423B-8F81-149AD2D7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7CC5-3220-43DB-B9C9-BDB3983B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97AB-C83E-436F-A592-70A726C87C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305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F21E-ACF6-4961-9539-AC1D2C15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DB4CF-1D94-4260-921F-9627AAF4E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C2DE8-F794-49B5-8C10-F839170C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C2A8-8367-444A-8290-582170CA7F75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59DBA-46F7-40A5-82C5-FD0E3237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3CF7B-4E9F-4EA8-9742-AF132377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97AB-C83E-436F-A592-70A726C87C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96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45088D-05E9-41F9-B3A2-FC7E704B7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D2BF6-55FF-44E6-8F76-4203EBCF3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5317-E84A-4F32-9067-B2771ADB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C2A8-8367-444A-8290-582170CA7F75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BAF4A-F014-4B60-A4ED-8BDC2093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484C-FDF2-47FB-8EEE-D8284B18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97AB-C83E-436F-A592-70A726C87C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81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5D05-0879-4A64-A5FE-BADDB4EB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C000-BB21-405D-9C1F-1129667CE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9AB06-1287-435B-9933-C321D9FD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C2A8-8367-444A-8290-582170CA7F75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A2F29-3DA6-4C5F-A545-303D2028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67EA-7A09-49F8-AAE0-E3FBE4AD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97AB-C83E-436F-A592-70A726C87C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13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09AE-CBF4-4FF6-8C5A-10118AE7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7B016-E8F3-4743-905D-BED0FBE6B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F429F-2D50-4F83-8A5B-A935B7BF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C2A8-8367-444A-8290-582170CA7F75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0C464-F384-471A-83A7-AA3C5917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3EA1E-4728-45EA-8967-5DE5622E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97AB-C83E-436F-A592-70A726C87C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362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E191-84D0-48AB-8121-3206DF12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01FE-2DD1-4AF8-B688-31C91DA68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0B9F6-A279-43C8-A9B4-28B88AA5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02CE4-F19E-46DF-B957-4CF4F6A9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C2A8-8367-444A-8290-582170CA7F75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EACAE-E426-465D-AD69-CA18F0A25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D9BD8-F951-4231-9829-C36360DC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97AB-C83E-436F-A592-70A726C87C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062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0BA0-5FEC-4F11-B8FE-38EC320D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24FC9-F623-45DD-9351-A706B9219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1DF5D-E2E4-40C2-8984-7AD1B89C3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84A4F-6FBB-4526-A0B5-6299C4A33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F3286-D728-4372-BA21-40D7A0F82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4B6EF-97DA-4D11-903B-E4DC20CB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C2A8-8367-444A-8290-582170CA7F75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0ED48-D418-482C-A0C8-F6ED51CB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5711E-6900-4B81-9851-E390FAD6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97AB-C83E-436F-A592-70A726C87C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28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7B1A-3489-42BC-8E2C-7370AFC2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6D011-7BEC-4708-80DD-AFD1D160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C2A8-8367-444A-8290-582170CA7F75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4078F-22B7-4C1F-B394-67B94BB3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1FD07-BED9-40A7-A206-20BC310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97AB-C83E-436F-A592-70A726C87C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71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871EC-954F-4235-882E-F51B41B8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C2A8-8367-444A-8290-582170CA7F75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D6741-FEF3-49A6-A4F7-A75105B1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E7CF2-FAFD-4F74-9605-1AD8F0EF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97AB-C83E-436F-A592-70A726C87C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649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5DD0-5536-4CEA-9503-B9DDF63F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6E207-434F-4169-8F2E-97385ED96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54806-A9EA-4323-96AA-0C3CE0674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8885E-349A-4FAE-BA2C-7AB18FFA5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C2A8-8367-444A-8290-582170CA7F75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041A0-5A9C-42D8-8755-908282D6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2B661-8838-4B71-B976-C7D98F5F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97AB-C83E-436F-A592-70A726C87C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091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AD40-8EF7-4C93-95F2-2B4EEAA7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A721F-8463-4ABB-953C-366A6D6E6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ABF34-D801-4BD1-8004-2AABE5D13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6D560-85FA-4765-ADFA-C768C013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C2A8-8367-444A-8290-582170CA7F75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7F824-8CB9-4513-9363-015FEDB2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AEF08-93FD-41ED-A144-ACCD3960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97AB-C83E-436F-A592-70A726C87C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341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6972B-24AB-45DE-9470-D2077298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38D0A-72F3-402D-9769-BDEA1BA92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AF47D-FC6B-494D-A890-6D7E2011B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DC2A8-8367-444A-8290-582170CA7F75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C6FAA-3F06-4233-80B5-908C07FE5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8FA0C-E364-4F64-8B41-DA328CC66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97AB-C83E-436F-A592-70A726C87C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9292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17D97DC-BFFF-4180-9DA1-961819C260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78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FFB4E1C-4834-4EB5-8096-026AEDD304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8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2888CA0-A17B-4A61-8631-0D76F9602E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0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18C5EB3-4B6C-4245-90AB-3D99AD442E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3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92046E3-5BAB-41BB-B2A6-1460178496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1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0068B48-926A-4612-BB9E-63209B2B3C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7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D451C3C-9055-4ABA-A291-DCB8692350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9BB007E6-9B8F-4BCB-8AFF-40BB108CA9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0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4ADBC3D-BCA7-402D-8F15-D2F9B0330A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4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F12BF0C-7643-48AA-8CF3-ACC4FDFDB4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5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AD1483BC-AC26-4CAE-B248-1492D5BD3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4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1A554B8D-4684-4A8A-9713-DC5C4EB4B0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23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DF27377-57F1-41F5-AE8A-0E94398C65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73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5540D6D-89B5-497E-8602-4AADB6981C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62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5176CC6-8DEA-4FE7-8FE2-F3DD9CB5E5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24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23575BBE-5771-42C8-8B24-423915B79C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36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C042B05C-0760-4EFD-B134-E50C4977D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18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DD3DB49-0D3D-48BF-B737-571B7FCE4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0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130916A-2114-4C00-95CF-5888FFF4AE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92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F1A72D9E-ED06-40CC-A348-70A9F373EC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29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D02B179-2B79-46CD-B847-DE7B190C6B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4B2EFFCA-93D9-4635-A56E-23D39FAC0A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1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5CC070E-150F-46AB-A490-869AB0B0B2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12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79D2034-F1F3-405E-B1EE-B103BF3605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50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2772652A-5083-47A6-9267-921760170F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61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A40A9C1-A218-447F-8A91-E138CA50EC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7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8DD1A371-DD01-41DE-A4F1-0251019A48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82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1E9E6A4-F3BE-4BA9-BDC8-1DB576CB2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74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90FFCB65-50D0-4705-81A1-E69F195319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68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113143D9-4683-475E-BD2E-89F3265ADC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67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D55C6D40-B352-444D-BBC9-38A8D1634B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4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40FE5FC-7062-439D-9189-0D1397054A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21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9F924BCC-EDFF-42F6-95BA-C8EC2EC442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3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68CE717-E62A-407F-B58D-C853A60D2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67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6E5F1C05-5F47-4617-8DA8-36E5E0C18C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52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C0197BA4-1E5A-4EAB-A1DB-82C11B6761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79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D6D776E3-41AE-4168-9A7E-E634D60B0A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32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C4BFF616-4C3C-4FAA-96BE-D0907BC869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49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083D7FF9-16FD-4E6B-9A1A-CB2F84513A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66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838A0293-0D65-49B5-A09A-4CB573D92E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68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D9FB8827-5E85-4C12-AE34-2082F7F92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5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17690EAE-ED01-40C1-9E8F-4D44AF1A2F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86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CD4DA1AB-45BE-4B6D-BE55-6DCF4ADFD1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72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FD9B489B-E83A-40F9-A040-2D3E32D6C9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5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EADC1E7-9A2A-48E5-B6AA-D3F78AF62C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26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A4F38D75-3147-480C-8E8B-34E1B25E7E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9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6B3C512A-CB57-490C-A7D0-5E9BADDD50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556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915B881B-B83F-4666-88AF-0ED30BABEE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644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8C434129-9934-4F5F-BB3C-2390C01582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99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E8310923-6FD6-4B64-A5C7-428F884CF9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434F6394-B000-449F-9348-BD9DCC2BAD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892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39F15FD7-63D0-4CBA-87FF-5AA7A7967A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161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923B4F3A-1319-4C98-BB1B-E9CBC54268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007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D4C2E0AE-4235-46C5-AA06-56867DCF59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053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7DC346F1-ADD1-4C6F-AC48-55FDA174DD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7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56FAD44-E389-4EFE-8833-62640882D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580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3C3004D2-CD5A-4E82-9EEA-37B0D3C6C8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96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2D3055A0-1D79-4347-B1DE-F86A657150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036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28240471-698A-44B2-A6EB-6421A4DC3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912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8A8389BC-3B26-48D7-861D-1771B769F8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665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D6679704-AD90-4EE6-B3F8-1420FCB40A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653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D7D80027-90F1-4AD0-8D1E-37CE1DA9E8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4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0A62E8B-16F8-4502-9937-74E67E493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631B160-D0FF-4B75-8B60-02CAE5EBF6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612B838D-7473-4072-9F43-695C6F12E5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3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2019-09-04T11:02:10Z</dcterms:created>
  <dcterms:modified xsi:type="dcterms:W3CDTF">2019-09-04T11:02:49Z</dcterms:modified>
</cp:coreProperties>
</file>