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4281-B8A8-45DE-AEE9-913F0F5F0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15AA0-5F42-4962-A7E7-DB9AE22E2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E091-1F6E-42CD-AE9D-3358CF98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8D95E-4DF3-40A3-9CF4-0CB7B40B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E02DD-7555-4D14-8374-B6AC17DA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39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6C5C-CEFE-432D-863E-17B59B96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AB1A4-264B-426E-A6C6-BF5FE22E0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10E9-558A-4AE1-A641-A208CE1A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FFDC-EDB7-4F1F-924F-785D5C7C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43E77-8605-4FCC-88A1-0B282CC1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298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00FD1-8A1A-486D-9359-51CFF8091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0B851-55B8-4281-9138-BF19C7141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FDE4D-B236-4EA1-8A08-D379F1F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1E0A-71D3-4C12-86F2-CC5B6E87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1FA8D-E7DF-48EA-AA32-CF2C3FA1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496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80C1-15B9-4120-A9A9-A270A75C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CF9A9-24D2-41D2-8D65-936EBB582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B0624-C43E-482B-8847-5A325152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08490-01D5-4865-BA83-CD395970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A05D6-5C32-40D7-BE04-1153763F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1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D22E-E96C-42EE-BC70-599454A6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89EB8-D958-45A8-8BB2-7E2B3BDD2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1D8EB-5C46-429C-A819-BA78CAE7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81213-F7B8-4B09-AD97-DA891DBE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684CF-0D08-42F3-BF30-1BFC80AC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0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5972-4CEC-4025-B12D-4E469C9E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EAA9-7DF7-490F-B517-56848EA2F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5B3E8-2356-4E46-8792-5EBC6EDAD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6CDDD-69D1-403C-85B3-7E43258D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C4259-B6D5-42A0-93AE-4F72B0EB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1A9A5-8704-4A9F-986F-0AC5D422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357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A60A-50BE-4A84-A807-7223132B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657C5-6AF8-49E5-A884-79B9ABFD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DEEE8-16B4-4C0B-8F24-88C890FE7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376CB-9B45-47F1-885D-8782A5DE5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08FBC-BA0A-4B63-BB08-D6C8268DC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239F0-DDB8-4384-9104-E0B00FC2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73CA3-8DA3-48D5-B33C-D29D901B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537AA-E85C-4CA5-B39D-CD423BE2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814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15B7-A7F3-4B6B-8AD1-5836972E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05002-3CE3-4766-9A20-9CCD652B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F6C6B-2920-4815-BDAF-B4C2D2A7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F762C-21A4-4DB7-AC2E-4AEFE45A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2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91976-31EE-437F-83C6-0C837140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E5792-3D92-4B38-ABE8-71EDCAC4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2782B-56AF-437B-831D-A7A90035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6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54EB-1EF0-41CD-A269-18DC86A6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C2A0-1878-4B0A-A0FD-596259126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D0700-7982-4DB3-B1D1-D2FBAEC6E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4A499-DFF4-4478-84C3-B88CE92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FB848-4192-4C57-A427-525D1D86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5A1AB-5EF0-482D-A29B-EB7795C2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12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9573-FAFB-42B9-B089-6E9507E7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18089-14E5-4AB4-930B-139128E3E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FF353-405E-4859-BC47-36C360ED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3316-90C1-4756-B202-FCD7C373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76A2E-C313-4CE6-88AA-7FB5AFCA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DCD3C-3FA4-4F8B-A85D-5EAB699F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4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44A07-1C8B-4EB8-9F5D-36EE2C38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1BC3A-16A5-4426-8489-64CD4042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A3D3-1044-4CB8-8BF2-7B89DBAC7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4825-00E4-42A8-BDB3-74065BAF0D1A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38FDE-E8A9-41B5-BBA4-C0697FD11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24E38-2C4A-4DD9-B4AE-1A3ED8F3E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5C93-7E06-462B-AD77-5C36025431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993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90B4FC5-B01E-4C71-AE8B-956AF9CDB3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A63E4FC-1207-4631-AB7A-4A2C1F10F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4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3C27FC1-70B3-49AA-BA3C-05A252DF4A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4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0CF7F2E-4AAE-4033-A987-94DDDBDD53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D513B1A-FE12-48FA-855D-4E2374BE3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0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48C4993-D0B0-44AC-87FE-293D85AE5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1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ECCF836-88F4-4DBA-A2B1-F7F575F8C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1391E22-A5E9-4D7E-B249-15B4ED1B1C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81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93E7985-8BE4-4740-8511-EBF10BD3D0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6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7002FC8-E191-4AFE-86A4-FCC50AAB6D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0BDE04A-AA3D-4154-B0A3-0137DEFBB6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9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D21377A-F8BB-4B14-818D-42B86D9D24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90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B084DE1-6B84-4F05-860D-A397E7E592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3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E0569D4-909D-4083-AB9E-3AC9071B5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81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6F40680-F915-4723-B849-90A6C4032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9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BEC4814-63E1-459B-AED4-FB4D6EE09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9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128AB0FF-F4EA-4A1A-B795-A12BBC09D9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6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48BB6AB-4103-4996-BDD0-8C1218699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78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CBE61E2-A8B5-4718-8E21-EFA45BB2B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74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672310A-9AD7-4805-9C32-FF643740C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76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FD9E2C8-F03B-4103-A1E0-31294BA15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12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DD3E2F0-48E7-4CD8-BF66-92BEAA34C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7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BD70C79-0395-4BB7-B31E-9A7689A795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01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6098A4C-C3EF-421B-A941-12C5526BA9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50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C460546-1F06-42FA-AB69-5B1D4A72B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63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38F9FF9-E816-4AC1-B34B-52ABB65F78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7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F0BE752-7D6F-4FBF-AF82-8D940FDD4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63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C61CD98-1CC2-4BF9-9916-D415A1188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6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D1B98FA1-AE3A-46CC-81D3-D3F6CEF95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59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58E18E80-9EA3-49B6-A2C8-1BEB1BF210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5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4EAE588-2529-4F53-A76A-BA3605B4C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14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C97DA82-88EA-453E-9325-C0B3F8C81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82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3DFA7F6F-9CFF-41A5-87A7-EB9252029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8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518A1EF-7D36-46A0-9A9C-79488B087B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76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106F64B5-32D4-428F-A3AF-35C5151E5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65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1C3747AB-49E2-40F4-9765-2FCD5F7D8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5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329B1110-C434-4879-9C61-F8A05EDFF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03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745CECC1-7DAE-45E0-A5A5-B917DBCE4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49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BB01A94E-FC1A-4633-AB1D-9CCDF9675C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4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96E6CA70-6BAF-4980-8B2E-4B0C1FF127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87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0E02985F-18FA-4FB5-9EBB-C844057885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7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6811EA47-7557-4731-AA9C-4577E86B00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37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13A0F625-E5DA-4837-AF69-8EE9DB887A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10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C1EC920-E8B3-4E9B-A21C-3A1C43DB00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76F5632-A560-448E-B8C7-97A5A6196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1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3B67FD7F-6DE2-4E41-8AA2-B7AA31A94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96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6CF842DC-DC4B-4E5B-8404-30051ED737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91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4259E511-8076-4184-991B-7639299E36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9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7972094E-AC10-494F-A993-C4D51C942B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2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5EFA2D65-E444-4DE5-99DA-5F3587485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7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8125D103-3C2E-4156-B383-452AB2C7F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90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FBD33D48-14DC-4623-957E-1FC2882AB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41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3075C255-F53C-484D-A51A-BC031A83DF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981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BAE9D0D3-CD1D-42FF-8BE1-22AE9F5DF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852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E82B7922-03D1-4822-888A-40DE9FB719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2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45C1E80-11B4-4518-B9C4-D1A511348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52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5379E030-2825-4724-B7B2-EB0A8F507C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68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E514029F-D173-4FE6-BD55-058F9DA3A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4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A7002C32-7992-4C76-B762-FF9A2FCEFA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23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A5FDE080-7767-4901-8ED6-34F40981BF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DD590756-0BBB-4DC1-9D9E-3F4711444F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42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9CDE0C31-263E-4451-B7E0-A7470C89CA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23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322D2BAF-A3B4-47C1-A2A9-21763B34B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82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3E9CAF7B-478A-4585-BBE8-5E19DC850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79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086DC4B7-836F-467E-8BCE-52FBEB06A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7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EF64FC7-C1A7-4775-81C8-B2DE747332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32F7885-A202-4FC2-B1B5-C45FB0E46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1346351-3725-41ED-AE7D-F2C3F100A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5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2019-09-04T11:06:04Z</dcterms:created>
  <dcterms:modified xsi:type="dcterms:W3CDTF">2019-09-04T11:06:32Z</dcterms:modified>
</cp:coreProperties>
</file>