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2229-C2E3-4397-9E5E-0AEA94318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046EE-3E14-4FEF-AC3D-7976C0087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472ED-FB17-43B8-BD79-29A51AF8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8FB5E-9949-4B64-834A-1F4221AC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29DD-9FC2-4C34-BE57-BE9C74AF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76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7951-2596-4707-B398-18159952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E372F-DB9B-4F81-BE16-0C02F9653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3DC77-17B5-43E2-AA7F-4238A705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62B4E-EAA6-4338-B11F-D46CC2C1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6475-F2A9-4815-8EDB-4D93B7BC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690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3BF87-2A6E-43BF-A1FB-A2B93D5AE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04C3D-A7DD-4BF7-8F79-ADBD120A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A9D12-DFD9-4BB9-B513-22CB70DA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20B79-FE76-4796-9749-4D13523D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9FBC8-CD42-45FA-B1F4-78F7F878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870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7C08-F91A-4AF1-91B5-ADCB9A75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997F-9E77-4C8F-A7B5-D9F06BA0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9A83E-8863-4DE7-B20B-B5595222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2D53C-B110-413E-91A5-DB28C18A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3F54-8BBF-47A5-8720-991CA814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19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EE1F-674B-4E5A-9E9B-E405754E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142AE-9365-4C79-82DC-C2F8585F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B4A95-B7A9-452C-AF06-68ADD961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AFBEB-B11D-47AE-A308-9267CC95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6FD0-A082-41A2-98BC-5291139E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97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5A36-4B79-459D-986A-98EA1134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BB98-5F99-47E8-A417-3BEC8ACD7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06039-EF4E-4C08-BD04-C48996D88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542E6-6D0A-4D39-AAD9-C5517FE3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3FD94-1478-4CE7-8F91-3C71D0F5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483D7-2BE2-41CD-AFBA-CE9A1A47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12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3C8B-3B49-444A-A340-5ABCD655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03786-211B-4996-B12F-0066ED09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434DE-4E35-4AD6-9467-BA41ACBB3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E9286-117D-4AC5-B946-2F090FE41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9FF2E-BD68-466A-81FB-4892E184C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7D6F0-35B8-4BE9-B83E-AFEEC8E9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D6A13-5508-4F31-89B2-5A2B5C42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0909B-961A-4F77-A9F7-14F15371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94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A6B2-FDA7-4965-A878-96FED165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98E71-EF60-425C-B8BF-9208A3FF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31E8B-18B9-47D3-B7FF-901FDE05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99709-DB05-4EEC-9F75-ECBA2415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60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81AF2-1852-4867-A0BD-761A89C6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24FF-1919-41A8-BA36-D2FBB091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02785-CA02-45EB-A121-E93E271D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10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45D5-4D19-40CE-8C40-31BB4B8D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52D8-9F14-4D25-9DF9-184EFF63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0092-BEE2-4B0F-885A-31E0D2CB6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DE128-1A97-489C-8365-12B963BA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A2B8B-7DEF-4BA9-9AA7-1F04556E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A30D5-CD6C-4EB2-B3C6-DC6EDCA1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217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3F64-EEDC-42CC-9BDF-AA99B005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DFEE1-4D58-4B05-AA92-949504107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4CCAF-21C8-443C-A116-3C1A4226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985E4-9135-4E41-AAA2-3E7DA9C5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33328-075F-4FDF-A979-4BCAC1FC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2584F-BA27-4D74-9834-59F29AE9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13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3B4EA-106B-4617-8AED-6D3E36D6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3D652-D12F-4AFF-B2C3-8E314EE08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333B-C157-4F02-B47D-DBFD45F82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F312-0F59-4751-AFEB-C7C42058979D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D9812-7EDD-47D3-AFE3-5E396A665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4672-93D7-415E-81B1-DF931DD65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3CBE-CAD6-4A6A-A9AE-6D624ECBF2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8937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7A7D6A8-6DE7-4095-802B-1C2357E04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75979AD-7DC4-4BC6-B137-5B434234A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0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BBB0D1B-1F75-45FD-9A51-EE365BD15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06F1656-012A-41D4-8B5E-007D3646D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C8CBB96-53DB-4D8A-AA60-6A0FEF5A8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D7D3DDE-A503-45FB-9F21-2795B93A2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3F637D2-02B5-458B-AB81-32889F025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9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0845A12-C530-4A01-B7BA-F1CD04994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4DF6CC5-986C-45EC-B88C-AE7263F27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749221D-79E5-4F8C-A819-C35B13075C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5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16C06FB-3D9D-4B20-93AC-808ADB2649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822D862-5953-4048-8F30-9A78AA19B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2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EFF92EA-875E-490A-9C79-E2AFADDE8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9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AA9E6B6-7D5C-468E-B4CE-F856B7210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E9AC893-BA93-4F53-B903-B9505FF4A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9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7BCAFA7-77FF-4B3D-A4B6-C0D3D7265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3BF2B20-3D42-4FFC-A03F-CD5BF161FC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6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AC88BD68-5D27-40FA-AEF9-930D2CAEF2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4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3F1A49D-3386-4263-B438-B9B63E914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3504538-23B5-48DF-9C62-186F5FCE3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09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3D12F18-5AC0-4B66-82B6-53309FC0F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56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155CABD-75E6-4EC9-B698-DE5A3262C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1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FA5D9C0-1285-431D-B65E-1786D0C886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8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3327CD8C-2334-4921-9C62-15656ACFA2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6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EDB90FF-B4B2-4AD7-8E95-9806180E0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2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9795EF0-130D-4403-A7DA-C41D59A8C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DE73961-8A70-4ABE-8866-ED41EF434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8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625D094-397F-46D0-86E5-8F4736BE88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5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972394B-727B-45A9-9297-0AFE898F5C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6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4889C74-D5B8-4810-8406-B7507770AE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79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9AA6D95-98B7-44BE-AD5D-920B4B473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2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397BFFE-3C53-46DC-B678-74F2F5BE8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97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773EAAAB-3226-4AE3-8087-F1963AA98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4EF113C-2107-4367-8C88-13344A53D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9A5FC35-0903-4F17-804A-0E23FA6B64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4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E4600E2-87A2-4450-B91D-B58435406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2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0B0974E-CEA9-4FBC-9D66-91A5A488A9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9AC8372-87EF-42F8-86F2-7747FB6F4D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6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5781C87-FCA0-4233-AEF3-10A7EB1E6D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2019-09-04T11:08:17Z</dcterms:created>
  <dcterms:modified xsi:type="dcterms:W3CDTF">2019-09-04T11:12:48Z</dcterms:modified>
</cp:coreProperties>
</file>