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64278-26A6-4136-9CD7-C78D7895B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9FB86-2583-40D8-BE9E-795BDB64D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6E56B-4476-43FC-BBA7-96B1A65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0479-AD71-451F-ADE0-ACDC25C2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CD846-C1DF-4245-B7A7-0F289D81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354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3BAEA-BAD4-4AB6-9AE1-DE41212B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C7B05-1261-4746-8D6E-CD335F2DD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399C1-295B-49EB-B567-CE4382C1A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CD001-0C8D-45C1-A312-F14819843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14158-6340-49A5-B239-B9AECE6E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493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5BA511-3A56-4F1D-B712-E85C78EA6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A31C6-7258-44C7-816B-565CE3205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84494-D9DD-4345-AD33-5ED9AB78F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1B946-5D33-4AFF-B39F-A2002C59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A6EF0-250C-41F0-9D76-3EB2550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757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27B3D-E8FE-494A-826A-2265AA0D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ED57A-520C-4CB4-9E13-B04B94DB1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9DE4A-E093-4E4F-B317-1DD9AD90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A71C3-4282-4A7F-80B0-BFCE73F1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A1C3A-7827-48F6-9E5A-AA1C77B16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611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D437-619C-4098-8B65-DD3E839A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06C8A-4916-40AB-81D9-6447CB297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729B1-8B77-4DC0-BA33-8ACD80945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923A-E065-46BD-B8A4-E49F1164F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CA9BA-9433-4A50-BEF9-50C9D724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46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FDB4D-5A5E-4289-90E0-4F183B79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579E8-E575-4E77-A872-A238F3F70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93E2A-0C9A-49D7-8F02-F68A5511A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03FE1-9067-4EBE-BCC5-EE69792EA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FB8A8-D37F-420A-B993-9065C2EE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8F4D8-5127-420D-A598-DCAE7848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866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F5D6-66C8-416B-B3E5-E050570B0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1DE3C-16AC-47A0-83D0-ACF027EE3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92DDA-7CD3-41F8-B1F9-658DDCB08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7E9C9F-8087-482C-B173-B0817CE4EA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DC8A13-46D4-4E06-BE2C-C5DC43575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18BE5B-B09B-4712-92C4-D8992D40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0089F-9CDF-4991-B9CF-D86A23CC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00156F-BB6A-445F-B66F-2C66FF83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136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1E224-9EF6-4290-84F8-26E28FF1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C3EB0-8164-4790-9D4F-B5A9467D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90129-7750-4547-87BC-906542BA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1C9AD-A9AD-4840-8A3B-DE3ED78C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46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D068B-D317-4B7B-A728-F0CEE6B3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3EC58-5361-4E01-BD40-1B453E38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16BED-9A8B-42FF-8BCD-40DDDC5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133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52EAE-9A76-4ED0-BB45-73D81056D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7A03E-E222-4660-A3A4-D91E94EB5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2CD8B-9139-4F6C-881A-E2B8FBB96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295A3-CC1A-4850-AB01-D59DF7A8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78037-CCE2-458E-B6ED-FA3C9EF6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2637B-B751-4EB9-95B2-E354575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149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AE6A-CA7C-4F10-9394-E78B2165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79A029-28FF-411B-B0C0-A2C9D485C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0C6B7-D2DB-423F-BB5F-A879C5D2B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27A42-7FC3-4A77-AEC3-25A05D9F0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B31E6-6204-4A70-B2BE-B9DA9632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422CB-281E-40D8-A387-B2002354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976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3B5E8-EBE9-4A66-9AF9-1138054D1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A7BB6-41B8-4A95-894E-9FCD7ABE0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CBD68-ABBA-426B-994C-8919570EA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5A7AA-8F5E-4E94-A776-BA69F0190FCA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39264-36C6-468F-A735-CF1A53350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32B83-7641-438A-A8BB-AF63CFCAB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BB21-32C7-4C69-8D5A-0DD56382C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36895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FE669D24-23AB-4184-A840-9E622FD004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76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0FA84867-1B4D-4879-972E-0CB176590A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84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60207224-4B91-48EC-9532-83700E394F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44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730AA4EA-16EE-46B3-A0F9-287F2646AA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43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BE942F77-BB87-4039-B46E-67265E5D6A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2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40F350FC-E478-4E7F-A747-0FD24BF90E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49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2E6B67FD-506B-400D-8681-BB2C4BFD8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15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BD40A4C4-7B05-4333-81A7-8E2D512C78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63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D5E5A3E2-FC58-43BC-8C48-CEA76869D0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61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14FF2B58-951C-4977-8BFD-26AE3B16C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3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19123223-5F11-429E-823B-507B4F7BC0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4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B2B9C2CA-9E7B-4C35-997A-C402C5A62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24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F3252B22-A267-4D16-B732-3BA32D8122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67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B33C9ECF-8F84-4EA6-AD3F-C9C8EEDBEA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91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7B211C35-E843-4018-A97F-3C278EC2B9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3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BCA8B969-8F70-4398-B368-EBA49250A7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40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627B2D6C-D923-40E7-B030-C573FC9FB9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78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9DB379EC-B5B5-4B7C-9AB6-EA6906D801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2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62F67021-8C87-4DC1-B115-D95DAF9DB6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94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73AA408A-B0B8-4607-B0AA-46A90DC93C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89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8FB31CB3-5A33-4E5D-A489-35B6EA1D91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12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D9C1A857-328E-487B-8111-222C0A21EE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308AA3DD-3C1E-45AD-AD7D-938AE5E3C1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6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4AC2E29A-624B-456C-A72D-CEFF20E52F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29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070EB74B-1B69-453B-BC25-22628F775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19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A3CD0387-A11B-4A7E-8D1D-585F925FA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32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4346E445-B439-4697-8D2B-206B845542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21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0EA6D546-9ACD-4F54-A221-8F64381764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0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E5D10CA3-D479-4351-8B68-6F724BC574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4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EC173C33-9CBF-4F5C-9D95-64C2E8CA3D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37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71ADA5D3-EF7E-4C60-9B74-3B1C323457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86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F0D24186-6864-4ED4-80B5-390C0725DA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6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067BDDBC-BBDE-42A9-91AF-26FA00158E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97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D2F52D1F-9C5C-45C0-8865-7EDB7569C8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76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DFDE0CF6-861D-4C5E-B643-FEEFF8A92A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1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2F23CAC0-7EE4-4D92-AC93-53C6C192BF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47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38AF876D-4B42-49D4-A11E-6EA2EA7129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56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BD684B9B-3434-4D1F-B7E7-7FB4E8DC9D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25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5147A8C2-CC44-4671-8762-30477F8A04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88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48218118-4424-485C-8CB2-1312D995D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32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D402F9EF-C444-43AF-A0D0-B90785D8EF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5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2A0AE1F4-6FA8-47EC-B1F5-D86290CA07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56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1E1586BF-AA06-440E-8B91-91D29E772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845D0239-DE93-44DC-9834-260983DDA5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3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F8AADC90-8BAA-4300-A27B-EF0E3FE3F9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18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57E10315-ED75-4A65-A570-4666FAD31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48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29A5BEA6-7D2A-43D7-BF9D-CE1573B61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50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ED8F544E-9CC6-4F4E-ACD6-B40283E02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312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11D431A9-921F-499D-AEA9-DC53A08E4E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45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1631282A-5DBA-4485-84CE-804C557A3E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607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BCF14386-5190-44F5-81A8-C1A0ABF6C1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15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FCF4EFDF-1B54-4664-AC8D-5E52615A5F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056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239A9B11-C086-4B23-A1F8-06015D07D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266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60F474EC-3923-4209-BFE4-74BA836DE7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6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8D6298FF-243F-42A6-9DB3-9366495279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4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07B01EDA-1861-49A5-BB00-A3A5D4327A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643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7D2CC115-F183-45F2-AE39-C276DC85B7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516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36CC1E71-5C76-4D95-8FF9-E9810D8C67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125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441BAB46-8AFB-4B21-8055-ECB073F477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996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C48D62DC-47BC-4C6C-8089-7CDE1DAF6C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8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983D87BE-D772-4684-8633-02A778EFE2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407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9E59B48A-7B6A-4C02-B738-29F03ACAA4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572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CC154907-1BFD-4902-8896-00A619430B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39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77D6B946-339C-4EA9-9C8A-A61FDBFB9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332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6E9F3C6A-315B-4B99-B546-C6EF585440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87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AA67EF19-CD9C-498B-9963-51AE4AA50B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C106CA33-39D0-49BC-B11C-0BA36ECF8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640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4C37C846-9804-498D-BEFC-F6B3FBD79B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825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F4850804-4917-400F-86A2-AC61F789F7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842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F0CDE86C-1C21-414C-8F0D-69BC4F3421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867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575CF5A6-33A3-420D-86D2-D099FF3F74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924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D0F33548-8009-4DF9-B553-2C274F9DD8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3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FB6B36CF-E810-4D27-A0A3-49E2473D1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2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B34F3FFC-A5A5-415C-9A57-7ED33C61FC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25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T&amp; T</dc:creator>
  <cp:lastModifiedBy>T&amp; T</cp:lastModifiedBy>
  <cp:revision>1</cp:revision>
  <dcterms:created xsi:type="dcterms:W3CDTF">2019-09-04T11:48:25Z</dcterms:created>
  <dcterms:modified xsi:type="dcterms:W3CDTF">2019-09-04T11:48:51Z</dcterms:modified>
</cp:coreProperties>
</file>