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4AAF-318D-44A6-8D5D-8BD05CCA9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E0D2E-BB60-4C33-8B39-8F65079D5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B5E4D-1411-41BF-BD48-C275BB3A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6FE0A-4F6B-4617-9635-CFF44C9B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D85D9-973A-4343-BBF0-FF3D50D4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90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94BC-EB98-4B18-8EBD-C212991D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6DB15-261D-4447-B418-2011FC3CE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F9E89-8853-4776-B7FD-DFA10E12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B20C-08A0-4C13-B613-0057AF18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EA1C-4372-465B-8DE7-6636E0D1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92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FC0EE-FC7D-49C3-8E16-93440CD52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1A640-D264-4B0C-BE5B-57C6A814D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848FA-9B07-479E-8928-DE627ACD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D3A5-2E9D-4130-9C25-7F255868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7529-D51A-4039-8840-38AE2943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90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FDDBD-B610-4728-A79A-3842AB7B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8C47-D571-4F07-87A3-9E2494329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E1158-DCDD-4584-8E12-3A9270EE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E6367-8F16-48A3-A037-ABC05D10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081B-DF2F-48BF-95B2-41A247C9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848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69BC-DC1F-46E9-A635-A1D80ADD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602C3-D615-4009-891A-79C68A622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44C9D-ADF5-4689-A619-BA8E761E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7B6F4-90EB-4452-A7F0-98329042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E883C-FC2F-4FFF-AE08-D7434B1A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786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B368-B519-4CE3-95D0-A605CB927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FB06-59B5-473A-A6D4-79BE23332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F5675-666D-47D1-93A9-AAF7A1EAC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C4297-6A6C-4FEE-9E55-0FE640EE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529DF-11C9-446C-80E6-034329FE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C01F7-F761-40C5-8BB7-A230E6EC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90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16E9-27C7-481F-B83B-5DCA7859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ABE8D-48F1-4F20-9C62-235DCB638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473D8-51B5-4457-B6BD-3FB036CD3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0F997-1EDF-4A93-AC04-3551D8DE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CDD1BA-65AA-4AE4-9E01-F79E6C333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078AC-20E0-4E1E-A420-9B19A26B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C76AE-75B5-4EC5-AE56-EB2EF385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A2166F-6067-4C11-A6D4-D2962A12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219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B97-E71C-47DE-A54E-E2667BB1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A73B2-89EF-44EA-A51B-50BB8D5B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8C395-7B23-409A-82E1-6ECA0602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694F5-D4DC-4F39-9356-5420EF19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078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00F09-8D74-488A-8CF6-76A58FE9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EC93D-5DE4-4874-B0AB-E949FBB0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D15C5-300F-4139-9E3F-81A0040C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02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EA67C-EC0F-42A9-98A2-42C7006E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9D01-4A42-4DEB-B33A-A1C68ECB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28C18-7845-4324-9CAF-237393F94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14A62-C7A0-4171-97F1-D564C59D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FA026-6518-4C54-A91C-DB53338A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50DC5-F9A8-446A-B732-66D4A481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3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53292-B274-47BF-91A5-6BA94087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9866F4-C871-4821-9491-F4BDF950E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2F316-05B6-4EE7-B371-FFAEF088E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925CE-0263-47A1-A70F-0214972F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15763-6BC5-4276-9123-1B917D0F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BA023-A9E3-4C8E-821A-2E5C2C34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04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39D13-A4C4-4649-BA70-9E571E8B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058A-88E7-482A-8430-7A2C5994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E77C0-48F7-4C8D-A77B-E0F9C2D07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E48D-293F-4F75-8DA1-3293B5A6836B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6A52D-5DBB-4027-87C5-859D80A6E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16764-A94A-4B4E-AE83-4DEFE3197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FCA6-DF73-4865-80CB-0046E83B66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001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0F6C6E03-7C00-4D50-9F04-FE3D67BFA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8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48DD0C2F-2BFB-4419-8F85-BA96D90B5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1FACC28-D3FD-4B57-87E5-12B590580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D39F0000-DCB6-44B0-861A-C1E0FDAE8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C6881654-77CE-45A7-83D1-DB82265C7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7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541C4E6D-4EB0-498E-9324-6478E8CD8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3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D2457AF-C2D8-43B2-97C0-AAEBFBD511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4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7B4C061-8F7B-407E-B810-C58914C8B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9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38260B5-96E8-49BC-9D7B-DE5234052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AE0D9483-39C9-47A1-9D28-F67693D33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8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DB61CAD2-17AD-4A55-9E51-7515ED33C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5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D5E6028-33C5-4C9B-A69E-E2A467BBD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44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796CC91-EF41-4C75-9A7E-5199A504E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AF782FBF-3B56-4D6F-9AB5-8623F141C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7D11083-D6EB-49BF-A862-A035032F3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0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8E7E367A-158B-4D19-81F9-0DFD6E81D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0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AE57730-F52D-4940-954C-4A3B82ECB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0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78CD8FAA-D0C6-4887-A3F0-652A6C614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3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DB4C95A-BB13-41A2-8455-79DE98FBA3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1DA71E3-9473-4DA8-8962-6CA4620E9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1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2A2ADFC4-1D09-454B-B69C-FDAED6A00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3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3B831B95-9F0C-4E8B-B796-C68419472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75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638F0AF-EDF0-4630-BDB4-EB6A5F06E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9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CD74730-5C2B-4B67-8B30-EEA69DB13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6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2A65681B-2966-4CB3-9EEC-386F6D32E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0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E5669CCE-B0D2-4BDB-8B70-EAB74DDD5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7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6E48E2A4-EEBC-43F6-964A-E1F8E27E2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41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57D6856A-C05A-4ED7-9B50-3A2441EB1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56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4FAFA7B6-145A-4DC6-AFD8-102CEA0CC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2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FAFC97CB-5F40-455B-9786-98FE2166E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79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EF519D50-B103-4F7A-BC3F-3E25813B8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6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5F5D2D5C-66C3-47ED-AF0F-3D20D53B8B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0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E6830541-2B08-48BE-BF9A-A2559FC9A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6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380A88E-D148-43F5-9BD4-D2C5BB2B86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7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8A9FDF2-1FA6-4B92-829B-1A21B2249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7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C61DD652-8FEA-4AA6-9FDD-AD4FAEB57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37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FED7529E-3C8B-46C4-B56A-2D3CCA0CB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8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2F20EED2-685F-48DF-9CDC-0E33FD59D2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26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6ADCCA9-229D-4F43-9370-969AD1682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4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201AB263-5776-4518-9711-E5ECF32E4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44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95DC3459-90B0-450A-BF29-8BCBF3C9E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03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D06A12DE-453F-45AA-B276-E9A0EC3F5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84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585186D-F7C0-49DA-B70A-21B343CB0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2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36A37933-53C6-415F-A636-E80A611FF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8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2A31DDBC-4BB2-4D75-A9BB-6EB25AF44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32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5F30F01-8C45-45FB-B99F-30954048A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62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1229FEB-A8E5-4053-BAA5-829757712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4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7001C64D-B520-402C-B538-2AC4430AF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67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E70CB989-78DF-43E6-A31E-F39AF7377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64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DC9D7C8-687B-4408-AB6A-9E5A00F0A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4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B349C84E-5533-46AC-AE23-E7537F974F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2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39C94E24-1D48-480E-B84C-227B30DAB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1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A59A4A8-EFE2-4D4B-B5CE-25954C9DE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9F676834-6EC1-43D4-8327-5869F50B7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6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AB4DA1E-5A2E-423F-992F-C26B79A85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5A784A6C-17A5-4997-A6DC-F68914885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50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F666318-02CA-4145-95CA-DFBD361370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1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10A449E1-2053-4F27-854F-46014E31B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9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77A570C9-5446-4E6A-8527-582EE4359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700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4F655C8-CB47-4F30-A4BF-A7A382D8D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5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790EF976-8DA6-4863-AB0F-DA70ECA9A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3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33F39E36-8684-4A9A-8A40-8F32AC89C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789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50CC0915-FF46-43E4-904A-B4FDF2ADC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5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1B558C90-58E6-41DF-AF9F-5B767C2F4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1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59E14B4A-D24D-4336-9C4E-DB4D6C299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0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01811520-D718-487B-B8EE-72B1A7254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1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DC27AC6D-5B71-4AC1-9076-3DFA04909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53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4EA737FA-0D89-4C78-8DB3-22664E8CB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710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491CB655-FF1F-4DB0-B8A4-C7AA67C641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82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705F4ABF-641F-446F-9159-7E0DCC769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510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821D5C7-10D3-4036-93B2-5F9916DC9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025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8C4D86C4-F697-4AB9-A99B-854DC88D86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84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8D3AFDFE-E10C-475F-9E08-C035B8310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194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EF8B2AFF-EB7B-4520-B046-18147C34B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AB52C444-B1D6-4677-8E6A-5650990EC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54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5B5F1E79-C45B-446D-9D73-51694BDC1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20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31371FB7-F821-4DF1-9346-2F2DE35F0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5FD05F7E-B474-4B14-8E3E-C9ABABD064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5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656FE7B6-F2F4-4A7D-8CEF-295EF90DA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289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FB80B56F-B094-46D5-B4A7-DD55B18D22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5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0EA0081B-8414-4B99-A4D3-A08D7FAE3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T&amp; T</dc:creator>
  <cp:lastModifiedBy>T&amp; T</cp:lastModifiedBy>
  <cp:revision>1</cp:revision>
  <dcterms:created xsi:type="dcterms:W3CDTF">2019-09-04T11:51:26Z</dcterms:created>
  <dcterms:modified xsi:type="dcterms:W3CDTF">2019-09-04T11:51:48Z</dcterms:modified>
</cp:coreProperties>
</file>