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112D-71BD-41A1-9AE2-002B6021B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BD716-D20B-4578-8CB8-2D132CFC1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C92BE-9E8D-4CC8-8A27-F9A559B3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AD7DD-17E3-4352-B878-0A3DAB8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FD076-B0DB-4AE1-A17D-F917CFE6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4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BB58-05C5-42DF-9F11-B5DACCE1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FE29-53E3-498C-AE99-876E32FC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95DC-2EC7-4BBF-A857-6202ED78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A3B04-9CC9-455B-8EA4-A033902B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1108-5F9D-46EE-AF24-972B2F0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94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C6FD7-05B5-47BC-94E4-97A74EB64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3D8A9-8DB5-424B-B4D7-15971B469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4AA0-B216-4E18-8682-FAAF0EB5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9CE9-5BE6-4006-81C2-470CA94A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A847-89BA-4E22-BF3F-C6AB5386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6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E724-9F2B-4BCB-9EAD-23CCB8DD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A4A8-880E-4981-8D55-5CEF1471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32531-A2BD-4AB3-8425-B6066BE9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6D75-CFE5-48BB-B077-EAFDBEAE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3D0A7-EA0C-4AB6-9D33-E3EFEE71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7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E0B0-FDDA-4984-AB35-89FB4687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8F51-BBF5-4DBD-B9A9-1B07125B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9EBDA-9B09-4455-8517-9669E856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08DAA-33EB-41E3-85BF-9D4B04C5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41E3-4412-493B-A91E-731903B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92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E427-F6B0-4351-B1FE-8C09A6E3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E1850-7AA1-46CA-9F50-5CB3EDF5E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754D6-5731-4851-B4CE-D067A2C61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E5CA-AAFD-4A19-9D17-7F5B8A0B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C6CAF-9836-49F5-9AD0-F632BA39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EC981-BC0E-4AA3-9DDC-86A221A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60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0A97-FD70-4B14-8B27-9CE8ACE1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951D9-9201-473D-B563-40EE624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E69ED-3478-4EF8-958E-C4D01711E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8C7BE-D2EB-4DC9-BC58-95F277CCB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9812A-17DE-406E-B5CD-62DC91737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74331-A8C5-42A2-8B00-F166154D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E143A-B0BC-41DA-A24B-5DF194F0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04C86-854D-4FAA-9BAE-484EF43F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35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EE91-D56D-4111-99FA-275DF778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93EB8-C3C0-4C4D-8E60-48F7640F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C4D96-A771-41BD-8F26-33C37F84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99917-21B9-4918-9C0B-299F7F77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83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1AD2A-8C82-453E-8489-4D29B5B4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29B6C-BDB2-4C2C-8DBB-08C3CEE6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EF02D-479E-4FBC-9606-289B0A5A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8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D47C-17C8-426F-8723-51A7A752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65FF-3CA6-4764-A843-006310DF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81CB9-ACD0-47F9-B8DA-C714C3AE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25F64-F844-4652-BB92-E060E410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2B184-31C0-4749-88EA-23CE4E72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D9CF8-5A21-49B5-BE96-BD482D9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6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2AD5-B785-4862-AF24-21A7581F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4C66C-ED9D-4BD0-92D0-AF71DFDAC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E680D-5836-4387-A3DF-27528484F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03367-21AE-462E-9C08-6D458979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605D-C5A8-46B1-B6C3-0444B256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FCD9-8B29-4BF1-9714-77E0F9B6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74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17274-18B5-4C38-A091-336B8893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3780-72AA-49BF-88F8-6B7FE78E0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C4FBC-AD47-4E3D-B1BC-4660D28C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8AC-B665-4573-B439-7F3321ED09D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FC77-7B37-425E-B9B8-A644173B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00B4-214F-4922-A066-46880E7BF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8021-CD4F-4318-AA79-E882B93898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764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2E56B45-31AD-4FAF-83AA-FBC6FD3A4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0AB48F1-4DE4-4A06-A87E-F29A3E423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3638C71-F5B2-4900-97D0-A42A0CED9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4903D88-A042-4544-A7A0-FB25D3716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8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3B95D51-13D3-4DEE-AEE4-64CDE7EC4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91CB8F4-8654-4261-84D2-65A9F6A8A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76DDC67-C39E-4D71-BCA4-E6CDBE8CD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3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C801323-BC2F-49B9-8B8F-B57062CD2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B46D0FF-6D50-4530-B790-77459B273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87E21F9-2AD4-4D56-9653-A47CB8C59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F0023BE-D0BE-4811-9A72-EE1B164D5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F06B396-C514-45F8-9922-18F117819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6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8152821-0B49-4AAC-BA3E-E0DF5DA4D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4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4D515EC-B003-4919-9FC0-BD453759A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7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CF02579-87C1-4944-AB5F-E603C3EF9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164F4E3-75FA-44DE-A00A-725EA8066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1F427D1-B49D-4509-AAAE-741F7CF5F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09E0B07-F7FD-4C1B-9765-2C25ACAE1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1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3D34C20-3D87-40E5-B0A3-C9A7A923AE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4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F7ED54B-936E-42FC-A46D-BDA47F348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2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60C04F5-97F4-4786-B82A-48BFF3E240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2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5715AC1-D6F8-48A2-A161-5060A7CC6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DFE7917-47D9-4F1F-97A7-F5C8AE02D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A1831D7-F287-459E-9EB2-431049214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9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4F9FBD7-2244-481D-99DF-8C8355819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340387E-4457-43E2-9B56-B397A4504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4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AC35430-1A16-4E8E-8044-87218CF72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2504A0C-20C0-4956-8A47-D4DD3781C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1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1E34DEA-84C0-4C95-A3E4-579BCA536C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4DEE84C-A4AF-45BE-AF31-3B6CEF580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1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3C48D1F-DEFC-4DA3-A2EF-C00DEDC29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581D477-03B3-4A63-8E97-D873E4DC0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3957109-5ED6-489C-817D-2B57C4903B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22F35D9-2262-4D04-90D8-DE9C5F36E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45D9142-1A16-4061-A1D5-6B567FC1E0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1964D52-13D3-4998-B165-0423226DF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A535A53-6DC6-4D43-AEE3-9CE300092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2019-09-04T11:58:56Z</dcterms:created>
  <dcterms:modified xsi:type="dcterms:W3CDTF">2019-09-04T11:59:23Z</dcterms:modified>
</cp:coreProperties>
</file>