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5A363-828A-4B2D-8AD3-0DD88F8F4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8D9B8-C4C2-408E-AA5F-0EBDF16E4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1B868-189C-40B3-8B6F-57189525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93B2-C7E7-411E-83EA-4BE1650E0216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5109B-E837-46C6-88CF-C32BF028B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0F0A1-E3BC-4F37-85F2-2654CA7D8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47D-10FD-460E-BBC3-D91DE58351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632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10B5-0812-41E2-BAC5-89AEB8B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AF4E7-4040-4D35-A087-E198E7AAE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C004A-3ED9-4AF5-8A55-826DA0A7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93B2-C7E7-411E-83EA-4BE1650E0216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3A295-E44B-4361-8DF3-1C488A11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F782F-DD08-49CD-844F-7B8F4805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47D-10FD-460E-BBC3-D91DE58351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52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C7159-0234-490C-94DC-5F94A791D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F13D8-C2B1-489F-A26D-7A1AA0EF5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CFF37-A714-4BA7-A024-CDB7BB16B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93B2-C7E7-411E-83EA-4BE1650E0216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C1ADA-3839-4E78-9E20-4BC31212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98E4A-1990-4937-B289-65CE174D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47D-10FD-460E-BBC3-D91DE58351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47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C642-3CED-4EBB-A529-C410127B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39D3F-CB24-430F-B95C-3501895D7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D690B-74A1-49AA-821B-BC636E79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93B2-C7E7-411E-83EA-4BE1650E0216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99CA6-4C59-4DF8-BFBF-A07401A03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0CCBE-339B-4EF1-9DFB-18108036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47D-10FD-460E-BBC3-D91DE58351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988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330E-AC37-43A6-92DC-424EB41E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A9192-792D-4ADE-885C-D508BD8AD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FFC74-9D6F-4AEF-9CD0-F0C6F2CC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93B2-C7E7-411E-83EA-4BE1650E0216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DA2C1-B3D7-49C9-93B5-EE9ADF40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7D941-EEB2-4810-B8C2-BE7EA7E2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47D-10FD-460E-BBC3-D91DE58351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821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CE79-4918-4F4E-A386-01CD8961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8C9A2-A536-4ED6-8B8F-B854D36FC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E3DA9-5AEA-4E81-8339-081388C61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FAAB3-9AF6-4981-AB12-9390BEE03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93B2-C7E7-411E-83EA-4BE1650E0216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FED6F-990A-4753-937D-A2092DA3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51D80-634B-45B5-A520-786B3DE3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47D-10FD-460E-BBC3-D91DE58351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063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D73D-489D-4F56-A32E-AAC79B2F8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3951E-C278-42DA-923C-28A0D18CA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63C3D-25C7-47AE-8BBE-FDD0B377F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0FCF51-EEB0-4C5B-83D2-258501A8E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EDF61-0B24-42BE-ADFE-D5812848D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67CA1F-CD55-463E-9F31-D41C9B454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93B2-C7E7-411E-83EA-4BE1650E0216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38ECCF-58D3-4542-A9C5-5B52E6B23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A3C226-CF85-4FD8-AF29-8A5642C5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47D-10FD-460E-BBC3-D91DE58351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996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A5D7-D5A3-4649-A284-898DFA60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2CC5D-E053-4265-88CB-E0326096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93B2-C7E7-411E-83EA-4BE1650E0216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BEFF5-8E28-408A-B2B2-886B83AB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0F666-208D-4D58-AC63-DA01E1E5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47D-10FD-460E-BBC3-D91DE58351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187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618CA-F34A-40E7-9881-1712E361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93B2-C7E7-411E-83EA-4BE1650E0216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385DC-6E94-4BF6-9E6B-317C890E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56908-B64A-4DA8-A0C6-68BAEA3D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47D-10FD-460E-BBC3-D91DE58351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960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D211-BD1A-47E0-B20D-C0EC4D1F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E1C87-D9F2-42B7-90AA-C9477C3F8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2A623-CCE1-4D8B-9B68-125E2626C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AE2AF-028C-43DF-85B4-BA72F9EA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93B2-C7E7-411E-83EA-4BE1650E0216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85531-68C2-4FAA-B55C-92143BBA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AC96E-2CBB-4681-907A-4190D730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47D-10FD-460E-BBC3-D91DE58351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574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350C-DAE1-4B60-B7A3-214E085F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0B3E28-9B61-45B7-B780-CA4FE8C83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CE64C-3092-409F-906F-76330098B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79328-064E-42A0-85CB-6DAA29755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93B2-C7E7-411E-83EA-4BE1650E0216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760A0-2519-44F5-BEB5-69C41633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DC5AB-6AE4-477A-9515-BBE65C09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647D-10FD-460E-BBC3-D91DE58351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2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4CE70-1825-45BE-BA84-FF09BB512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07BA9-2BCB-4F27-A707-C606D18DB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B32BD-E77A-4E3A-8453-A0AF01225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693B2-C7E7-411E-83EA-4BE1650E0216}" type="datetimeFigureOut">
              <a:rPr lang="en-IN" smtClean="0"/>
              <a:t>04-09-2019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26947-C0DA-4988-BE32-85AECACCE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AE0B9-64BB-4D1E-B411-AA8397A6A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0647D-10FD-460E-BBC3-D91DE58351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4416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2B9422D4-A9E8-46E8-A545-0EF2BD5952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9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BC9C563-5851-4FF5-AC64-65433FA950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3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65026E9-D6FE-41CD-8514-D94FA3758E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4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28396E1-A9A0-4BC4-9F8C-D55B0069C7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07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4508934-70E0-495B-833F-D44ABB34EC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5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F923663D-C466-471D-B35B-AC731F4209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2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D76B3592-D853-4567-B4B1-0FE2E53EF8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00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86D3F9E4-CE28-4CC8-9A8F-0EE06AF886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01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66CB530-6F7B-4539-A8BA-E6A09061E0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18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F4BFB4C5-AA51-49D4-9AD0-447DA08B67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46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C683FAF6-3B45-4D0D-9DEB-704A707B47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0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DD5BC528-AC33-4DFF-9DB9-BB3634A1D6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25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B5B61E41-E56A-4814-B797-8CECA18ECC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35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7C84AB6-7858-4AF1-AFFC-332AED611C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15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22A0452E-85C0-42C0-94E7-8020AECDCB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06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D6705ADB-8DCE-44B5-8369-B8789C5315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19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B5B270CA-DA6C-49B9-94B3-87D70C7904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51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36541DE2-4ED6-4815-8FD8-7534E7B948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18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B8165350-DACE-476A-9A3D-378E75DD9F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64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C0AF3595-8173-4225-BB05-2EFDAE1219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11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737F8BAA-68B2-4A08-93BA-1A8403434B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37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8163D90E-0BC9-42BA-9F94-23F8D27EDB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0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EEF137D2-81ED-417C-B7BA-7FC62BEDE4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28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2FC00C53-759A-49C6-A188-E6247302AE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17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7ACD102A-3DE0-48C0-96A6-2B6BF8D558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75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D75CA0D1-8669-4BE1-BBEE-3AFFBA0866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50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5223D631-00AE-469A-84A2-356C3BD4BA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36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9B721E44-6D0D-4B40-89C3-9956ADD281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57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9A2D226C-CF15-4528-8DE8-69A705717D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29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C5EFE141-5E4E-49C5-80D1-59E05DEAAE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91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36580DA5-0FF2-45ED-AA0A-5F1F994672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46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1116AF30-6EAF-45EE-815A-3F87D84CF5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54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4F2476AC-F412-4D0A-AA8A-FC70C42BDA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5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B2EA8177-CADE-47FF-8E79-C0478A9161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809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FE4F4799-98A0-440A-A628-310FD7B61B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67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0003E69C-694F-40DE-92FD-B391D657BB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73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2F3DD88F-498C-4466-ACA0-2DD9CC0D83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10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EAC91976-4A0E-44FE-8FA9-3FD91592C9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1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1FC9F5A2-F467-471D-966B-E7BFDFCFD8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BB5B11C-5D71-42B8-BA09-5D7026298B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BAE5321D-57F8-4DCE-8126-A7CC342634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9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62B9E4E9-C30B-4628-AA72-1B96D4C78D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8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29CAF9F7-CA62-43DC-B966-CDA6C77D6C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19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T&amp; T</dc:creator>
  <cp:lastModifiedBy>T&amp; T</cp:lastModifiedBy>
  <cp:revision>1</cp:revision>
  <dcterms:created xsi:type="dcterms:W3CDTF">2019-09-04T12:01:26Z</dcterms:created>
  <dcterms:modified xsi:type="dcterms:W3CDTF">2019-09-04T12:02:01Z</dcterms:modified>
</cp:coreProperties>
</file>