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AC2D3-EFF9-4367-BBA0-BB5C0D9CC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859568-DADF-4908-8383-319CCE8FD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BFDFC-40D7-488E-8AEC-817D9ADD81A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8BB35A-EBFB-4C27-B5C8-A72EDEB04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D6D10-5833-4FEC-BDB4-9129ACA6C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E736-2BA7-41AC-9902-1BE0053D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39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9B593A-41B2-4941-8B89-3C29ADE35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C1E79-97D1-4145-BFFD-F02FADE71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1AD73-E36D-4101-A527-12108FB11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BFDFC-40D7-488E-8AEC-817D9ADD81A7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F3B95-8BDC-41EE-94CE-B0ABE7DB3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8A512-DB82-4F2E-ABD9-39CE69705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AE736-2BA7-41AC-9902-1BE0053DC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0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66238F-0EB1-48C1-A442-D070DC512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A0DC25-7387-40EF-BCCC-883A8BD8BB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75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9A62D7-5E44-478D-80D4-3E651E16E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F91781-FF0F-4387-9ED9-543B3B4CF4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72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284D3B-F498-411E-B857-A36C669C6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4F22EA-8776-4BE8-BA43-87D8796A95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53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C71C6A-D61C-4273-B5D7-0AE848C9A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3572B4-CCB4-4A61-A34C-6DB84E6953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0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AF91C5-BC25-4F31-8DC8-03152CF9F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8342B3-7412-4E56-B695-3CB3285004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7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5DF6E6-0153-4643-A629-D96131A7C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B4BC65-98A1-4467-BA73-4D3D1477F5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89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FAAFF8-60F8-4487-9C45-4C9F50E3C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F74CEC-49F0-4B71-872A-6C5ECCAE0C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23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E8F3004-93ED-4497-9966-A85F05DD7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CD64A-B692-4CFD-A79A-387263E9C0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3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D5C60D-2961-483A-A567-35D1D628A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B8B61A-9388-4C3D-A4A1-E6E4E6AD8F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54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89162C-6A40-4C92-8E66-D6B8DD567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4C69CC-CC5B-4889-A36C-A9AF35C9C2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27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626FDA-591F-47CE-B14C-A0B2FF15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987EF-6CA6-46B9-99AB-D6A06FF760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94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CDD5F0-A6C9-4265-9060-783E0B10A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9D07B-E0F7-4109-BEB6-C62A5AC172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79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3F56FF1-BE0D-4EC4-9BDF-51AA19344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8CA899-E6BE-4A9E-9E6B-9322E17183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834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9B40CB-1D46-4A01-9EEF-76FEDD19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0C161B-6601-407A-BF95-EBC6BE918C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5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D4B127-A5D0-40D3-B6C1-63F80AF12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D23236-D217-4C8E-8477-6133DC1F41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83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2B653F-63F7-45B1-823C-2B2FDD730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9932A2-8581-4238-9ECF-9B18532A34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56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E3BE57-E177-4D80-BF9D-9FD36F272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6BB46-E790-4554-9E1A-64E75DE0A9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32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FA692D-8F55-4D01-98CE-8977B6ED7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6C8822-FBF8-44A4-A5DF-AEB614FADA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521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23C1EA-6620-4461-A282-30EA63CA4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7E1DFA-8C00-48E6-8DB5-AAFCAB7475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27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10FA6D-6378-4B5F-B772-7D5CE5108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E5E1D5-BFCF-4A50-8549-58318043D9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02221"/>
      </p:ext>
    </p:extLst>
  </p:cSld>
  <p:clrMapOvr>
    <a:masterClrMapping/>
  </p:clrMapOvr>
  <p:transition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8A9C7E-6418-4A66-A10D-CA4D7EE4B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DF4436-2C15-48C2-A898-5A9D973EA9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18927"/>
      </p:ext>
    </p:extLst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0755F6-BD22-4E5B-AFCD-5A48D2AA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3FB92F-1C66-45D7-8568-1CF6AD465F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45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AC24A9-749B-4FC6-9F67-25E0B6123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5FF11-F122-48D8-BA5D-5741A2C15B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3104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E92757-17B1-4DDB-9A0B-098C57C0D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A5B9BE-2900-4A0A-8C0F-ABAD730231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9879"/>
      </p:ext>
    </p:extLst>
  </p:cSld>
  <p:clrMapOvr>
    <a:masterClrMapping/>
  </p:clrMapOvr>
  <p:transition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570C6E-FBE4-47CC-92FE-51CE896C0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E72796-D1FF-4149-A801-9F1EF38410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828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09AD51-C4B4-416C-A26C-1A5DD4DFE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F1A3B7-22DE-4552-9E68-FAD6BC7AF9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23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D21278-4C33-4BF5-A80A-B027DBD0A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B3215-0AF3-4055-B9B2-915D5905B5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011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6FAD95-84FC-48E0-9C28-71A670176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5E1A5-6AE0-4E77-9EA0-BEB22E1919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03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43B829-8266-4F69-9CF2-9F1C1840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95DDC-36E0-474B-9D6F-1A01B7B4F2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31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343BF3-5694-4B36-9C14-E4FAF161E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61EFD4-C499-48BB-BC56-AFBA9B92F2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62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D0D176-682E-4E74-949E-239CA2732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CB7031-75DE-4C7C-AA9E-CA25992FE5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162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6B057C-D380-42E4-957C-16D9CC9EC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D993DF-579F-476B-9DB2-D7A8DDEED1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13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E621C5-2F2C-4211-81E8-E4A197997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833150-6501-4206-B4B4-8791A32ED4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77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454D11-5B5C-4539-A091-33EE8F564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82861A-0A9A-4FBE-A8AB-6D9A03B4FE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36163"/>
      </p:ext>
    </p:extLst>
  </p:cSld>
  <p:clrMapOvr>
    <a:masterClrMapping/>
  </p:clrMapOvr>
  <p:transition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2C3E28-CCE1-4AAF-A401-97D47C947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E3F2AF-E032-4C3B-9894-6C99DBDE51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895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7E6F2B-586E-4CA1-88FA-D0706CB50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2A36BA-6605-4C30-AA9E-5703B85696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05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289C3A-320D-49DA-A3B4-1C4C2AE7C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7110AD-8390-439F-9FEB-79425FA68E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867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0178F5-1F82-4335-96FB-D789B4884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A1F9EC-7844-4E53-ABD8-B81F757352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44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1FE7BE-3B86-4901-A885-FB193B7A9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E78A36-6FD4-42AF-953F-D30D94DEEB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258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A6BCBB-0300-413A-86DD-ECFAEBBD7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DB7C8F-4B06-42B8-9D7F-06DA6C65D1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209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DEFD2E-B129-4664-8922-6EF2BBC5F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D0CF46-150F-4AED-9D5A-57793A9AC9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5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41E461-E826-48BE-BF97-D059C6123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7AEFFA-E58A-4CCE-B64F-84F41EB67C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5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7889FE-5D67-4E4D-8DF8-02EDA6E34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3F647-A99F-4624-96C1-F03BD4BDDC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44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7B253B-BC71-49CD-85A1-0838D16E6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3B64FF-E224-4E5E-BF09-726135AE43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10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D588CA-41E6-4758-9236-0523D5144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6AAE3-14AC-4566-A431-7016699E1D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34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8EA61A-A8D3-4606-856B-282DD2378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E591A-3A55-4AD7-A0A4-052B0FDD5B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47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776184-16CC-479C-A760-912335281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AA49D-3CBB-4CBC-874F-99C13FB8920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50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uqa dev1</dc:creator>
  <cp:lastModifiedBy>uqa dev1</cp:lastModifiedBy>
  <cp:revision>1</cp:revision>
  <dcterms:created xsi:type="dcterms:W3CDTF">2019-08-26T12:50:40Z</dcterms:created>
  <dcterms:modified xsi:type="dcterms:W3CDTF">2019-08-26T12:50:40Z</dcterms:modified>
</cp:coreProperties>
</file>