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E011-9826-4DBE-B358-0BE99B48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328E1-55E2-4743-BC51-BEF5A4E1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B01B-2705-4892-9AFF-6DD917F44D23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2C33C-CF3B-4591-9423-899B9220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F0E4F-46B1-4E51-B325-AC894D68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544-23B7-43A3-BDC3-E847FEB9C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8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CE0BAD-4530-4A78-8523-7B9FF46D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559EE-2328-4D4C-86EF-37BBF0626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49BCC-051F-4B23-9FF1-9554CC4D5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0B01B-2705-4892-9AFF-6DD917F44D23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BA821-CBE9-4498-BF1A-BC5AB69CC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9C9A-688D-4AD1-AD93-1C5E9C4E8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16544-23B7-43A3-BDC3-E847FEB9C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0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183A03-DFA9-4C4A-BA6D-EED83CD4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45E40-CCBC-4A76-800B-C427FA2894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D48F8-44FA-478E-A580-AFD3E3E1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C7C73-A893-4100-9856-A7191CFA7C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9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0D0CE4-CD7C-4354-A9E1-3203B208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B5712-144C-4B3E-9A51-756A24FF38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B17EC8-CCD6-4E7B-B521-E30AE040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DE6AC-41AB-413B-922F-0A1D58E9D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13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246325-91E8-4A6E-9DC6-67AC0D09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F783B-F05E-4F65-886D-D6CCD856D9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7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4A26F8-DBFE-45B1-9CC4-C10B3D20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90A59-0C07-48A0-87D8-0BDFDBB7C9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2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84A46F-FC8D-43EE-BC31-1E9BFC64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BD680-2017-487E-8B97-61BA9CE790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6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F81AAF-2F9F-4563-9197-EA13301E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EEA30-34D3-49A6-A223-7F9ADE1FEE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10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08AB8D-501C-4E79-BD6A-00CCA876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B6006-91FB-4DB7-A682-5EC05A2BA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B17218-0617-489F-9F97-C529EF3D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2824D-9295-4484-AC63-1BEDB06A14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73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65B30E-E468-4B75-9FE8-843BD76D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81D12-D34E-477C-BE2B-8C276000D4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6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2B055-3DCA-40BF-AB65-83EF387D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7ECCF-86A8-40F2-AD46-9E058F02FF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29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75EB2-CB37-4669-8EC1-3B12E405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A97FB-026A-4E80-8A0D-1BF79A8841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0608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718445-31AC-44F0-B8B5-0B13F71A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60D6A-8467-41A9-8537-77158F6D51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38350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7C696F-8B87-4BAD-9A99-E0A2C5DE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5A294-3B8B-4FA6-A51E-CBFFC8063D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9611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C9E4DD-C429-4ED2-B2D1-6937EA03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F37E1-1194-4D26-A2FD-F62AE919A1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28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02F992-7078-430D-9729-A7926EA4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FEC2D-DA3D-4734-9930-D3A60A30A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B6DC30-37A8-44C8-A19E-5C5B9879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0F0E2-B83F-4EEB-B5C9-659F3760C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86BDFD-E948-489D-8D1A-091CBF51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AC0DC-733E-4CF2-9885-540BAC72B4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D6BD8-FFFA-4E15-A3B4-E4B7052C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2AE4E-E329-43EF-A172-9FDD0111E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96673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F99070-590E-481C-BA25-BB265AC9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6B96B-7D2C-4DEA-BD46-17F00CCAC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9203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791354-50CA-4F91-95F1-27AC8AB5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68152-5316-462A-8F33-46FF115D65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4469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077A6B-8D41-46CF-AA1F-234FC404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C3DBD-4532-4349-838D-9EF56E74D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377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CE4B5F-E092-4947-8FC2-376A7B61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39C28-76D5-4A6F-94B8-70727A1256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5442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DE2FC1-23BC-4FF7-AEDD-835531A3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F9277-54C5-42C5-9C8B-885DAF0D5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2685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4DCC94-5E5D-4241-AD36-667980CC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CF0BD-23F7-416A-AE44-D5CB08CE3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6186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634C66-F83F-423F-A52B-60D52EF52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E33F1-4576-4D28-87F3-DE0889929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6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931848-F981-4ADD-9B70-23E3750B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AF14C-1CE8-4568-A475-6723812C6B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7649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CD003F-D3CE-4608-B804-AC801E8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11785-F391-4D0E-9108-AA47EF8D42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068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F4FFE3-FEE7-4F34-9B89-F4C9FD4A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939D9-D28B-4CCB-A0C5-E8C82F5A4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2597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129EFB-A676-4B50-8758-87763D2BD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78BAA-DB0A-47C4-9255-C033FE9B40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456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CCF29B-9D31-4683-82F5-971B87E5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A9BB7-36A7-4876-8994-1AE4A76D0A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761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70FFDA-97E1-401D-ADBF-9860A46F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D96E3-E02C-404C-9F63-AC18EE6829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296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9D5E05-B4A7-4702-96E5-6EC98591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4405E-F2B3-4FDE-91A8-19A0128B2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602DE1-F040-477D-82CF-EDBE2FA4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A3F63-9388-46E9-B5ED-B9C91C9721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2437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121582-A2CC-44E7-BF2B-85A2F49D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2EEC0-D0C1-42ED-AB15-E04B50CBA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076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CC01C-61F2-4CCB-AB8C-57D2CA2F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7F16F-D4AC-4495-8B32-37A93B3AD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73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82CBEF-FD90-40E8-BB5A-84885830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D737E-747C-4D13-81AE-DA439BF1C8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2643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25DE8B-44EA-49CF-B302-E9298FD5E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4265C-FC52-47DA-9C4E-ED26AF5EA0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5893"/>
      </p:ext>
    </p:extLst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8D0DB9-C0DC-46F3-8415-B971CCC6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ED052-F98F-43CD-8DB7-F0ACCBF2FB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5956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792893-5ABB-4822-9F83-40BD89E9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EE4F5-A989-4497-9FB3-6F966F512A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7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8EF14D-C7DF-47B1-83F1-44C92B81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7E6CD-AD34-4CF8-879F-E063AAD88F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3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078C04-5243-48ED-8683-5721307E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4A833-9417-4401-9ECB-198BEC5C5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ED954D-3AFA-4F36-B958-3B77650A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AA295-3D2A-4617-9883-7997AB926B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2BE4E3-32E6-4FA1-A36D-36A7D3CB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570C9-6175-45F5-80B4-2618BF5113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881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uqa dev1</dc:creator>
  <cp:lastModifiedBy>uqa dev1</cp:lastModifiedBy>
  <cp:revision>1</cp:revision>
  <dcterms:created xsi:type="dcterms:W3CDTF">2019-08-26T12:51:34Z</dcterms:created>
  <dcterms:modified xsi:type="dcterms:W3CDTF">2019-08-26T12:51:34Z</dcterms:modified>
</cp:coreProperties>
</file>