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E6FBC-6A67-4A79-9A34-43ED6567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9863B-B1A8-4713-8BA8-BEA7724B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31FC-EE1B-4BCB-9AF5-1A547FF1C5B5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A4F91-F2A0-4D68-B0F1-4DA15161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844B5-3726-42CC-8F0D-D2AFC5FA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7F43-DA27-4059-8C45-5F5F61493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34A79-09AE-4E1F-847A-4AE43473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5D76B-147B-4870-8AAF-D7B22C834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F7B28-0848-487F-B50E-C117A6A2D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31FC-EE1B-4BCB-9AF5-1A547FF1C5B5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32F83-0984-4833-B588-D22772309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F9235-42B5-46F2-B603-D1DE7938F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37F43-DA27-4059-8C45-5F5F61493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1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E5A2BE-5D51-415A-9D80-1502CE2D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7F0B5-4796-4189-BA97-66BC0C03DF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27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ABD3C0-F211-48C0-BC39-13AD7EFB0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47624-EE06-4802-BA95-D8901B400F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4770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B8B29C-7AED-433F-94B2-ECC9A2628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42C06-6C07-420C-A290-E287439708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134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C32CA7-FBAF-4407-8B5D-07FC4DD7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FB189-4F5B-4148-861B-3A9D47F64E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2712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072B7E-3A22-49F0-8013-20A1CBD9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A9B60-3C37-471E-A6C6-605EFE0A15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0241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617621-CAC7-455C-BAB7-BAD38BC9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2A860-491E-40F7-989A-BC942D1D4E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6571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DE8F15-1AEE-42C7-A396-BEB7771D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8DB62-3993-4712-BBF9-AA50FB2D82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8942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A88EB1-450E-4A9A-9EC2-4A8E6F73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6411E-5B3C-495F-A733-07916C2069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428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CFE5E9-2727-47BA-8093-33580584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42692-EB04-4D00-9F5F-52E6D1DB7A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74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806604-3247-4571-88FB-001F14316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87B9D-6159-419B-B7AC-FB04BFEBC3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91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2D77CA-C046-4ECB-BEE0-69F42CDC9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1863B-1E95-4D8E-A05C-C49A620039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8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B272CB-53D1-4873-A740-E58F9949D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9EB60-7A52-49B1-8E08-4F8DF4ED2F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3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379F31-2CEF-48F9-B4E9-905C84A1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51267-77FD-4197-867D-CBB63A7D2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89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2469FB-654D-4261-843D-9902E48D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003A5-5F1A-4DD4-8CDB-47569BD644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82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806786-FB85-48D1-9ACA-F30B4F480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8CE1B-6F8C-4AB5-94BC-859EFBFA84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50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8051B1-2572-4E83-930B-1248E29C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2695A-97AB-495C-AB1C-84154631DF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08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3DDF79-D6EE-47C7-B003-988526E33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8CC21-C7CE-462A-A06F-A27D4D1DB0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7CEE7D-B175-43A8-A529-4098C85D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4804A-303D-447F-A47A-D41D4409E9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28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242627-F4B0-475E-BC37-D8BA24203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E2353-5927-48F8-8424-60C90D1564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28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590C13-FCAA-4B25-9BA5-663E46E6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B9825-B232-417F-87BD-F4DDE34877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35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641017-D7BD-4C3A-A8D4-53C66ABD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506B9-F185-40EC-BAF3-0CC726CFC6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9BDEEB-2815-4DC6-81A7-FF37120B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22AD5-DDE5-4735-B771-F179B8450B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82177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7E887A-AAF0-401F-B4A3-592BAFE66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1B059-BF60-43C1-9080-585368FCCB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8818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52FC18-A83E-41BA-AEFA-C2066F766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BBD1A-B0E3-4F02-A2C6-FB13C18630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03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F90817-F604-446A-91B0-0AE6AC9A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69715-B079-477E-9FE1-EB463CA124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8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DAE002-B85C-4F76-BD1E-1B6D370D3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B445D-B84E-40BE-AA78-33CF44BD9D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67276D-283F-4F13-8533-04996C7E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2B315-35B6-49AB-96AB-BF93126B49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53E8BC-445F-4B34-8034-A1FBD91A6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FE805-073D-474F-AACE-4F5EB82D14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67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9EC902-03C0-4244-A7B9-C98442D8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F05BB-19D6-4B4C-9343-C017B34F11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C00A56-404E-4829-9A95-CA6FFD2A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BB524D-5C7D-4553-ABE3-966B19408A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17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F2AF5A-4E86-4DDC-A80A-4325DEC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FA56A-B865-4B08-A0D8-FB4612F95D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4396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2993A4-E47C-418C-A821-0DB167E8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5B30CC-38C0-440A-8194-3C61B9843F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1221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E33624-27AA-4B60-BAB6-796F5696E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D7946-6A0A-4FD6-8792-2FBE088C4C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615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6D0CC6-C053-4CEC-93CC-717A77E3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C7741-8A9C-4749-A4CA-0BB4EB1745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7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E6BE8D-5D91-499B-ACA6-1F6E5794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6B942-1EEE-448B-B80A-5DE0952097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278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CA6EC3-F48F-4C92-9A75-B3499023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E091E-4013-4A40-B0AD-582F60059D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9391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290558-27E1-47BE-A984-F0A3BAE7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B91EE0-65B9-4D45-BE4A-F7A90719F9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4652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8FFADA-2925-45C7-A12E-A5703C11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FBC71-E7F2-499C-9997-BD3983B26B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7090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8C4D8B-4AF9-487E-971F-55A5D5B7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92234-E35D-4C50-A338-2913BAC5A5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9266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B1238D-69D9-40E5-98CB-E183CAE3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F0E5E-7F15-484A-8D1C-70FDCC7374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6712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A06E31-3601-4C83-9199-6E29B470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A5CD8-9374-4CDB-B940-9BC976E9D9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8387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7A9F46-1D65-4E2F-8B8C-B969671F1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F80D1-0C12-420A-97CB-7563AE2202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277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3EDF21-DAAC-42CF-94E3-5181035C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5A2004-76B4-4A08-AC8E-B6617062B2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2054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47C99E-33F2-4E06-9ED7-11BFBD32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B800F-F223-46B1-874B-6BE26DF101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48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F0B49C-EC21-4629-B559-CFA4C7B0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EBB40-3E35-42AA-B7AA-6249E30A07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79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AB6753-A366-4C7A-A8D6-D7CE0E3C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84C9B-2394-4D8B-B0BE-73EBDEF131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76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AC178A-F54A-4B94-B8EB-231611CC3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97083F-5DC7-4C16-895C-8625E3DCF0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71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AE01E8-3F2F-46F9-BD41-BB4096F02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EF559-8CD8-4ECE-9200-0E0888C1A5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7609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uqa dev1</dc:creator>
  <cp:lastModifiedBy>uqa dev1</cp:lastModifiedBy>
  <cp:revision>1</cp:revision>
  <dcterms:created xsi:type="dcterms:W3CDTF">2019-08-26T13:01:39Z</dcterms:created>
  <dcterms:modified xsi:type="dcterms:W3CDTF">2019-08-26T13:01:39Z</dcterms:modified>
</cp:coreProperties>
</file>