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53FA-BA6E-4C27-8451-BE9847D543E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7FE2-2454-4E4E-AA12-354F8AF3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3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747D-21F1-4F08-80EA-4DABE5C2341E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DF4B-8E02-46CD-A338-FDD9106D9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753FA-BA6E-4C27-8451-BE9847D543E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A7FE2-2454-4E4E-AA12-354F8AF3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6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8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1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52116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09305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30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258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16647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35980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609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2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88398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39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99753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95253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8732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92166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50937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68176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034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71958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7725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755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511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4669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6486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15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2904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4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7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5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1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3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044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2018-10-29T16:43:28Z</dcterms:created>
  <dcterms:modified xsi:type="dcterms:W3CDTF">2018-10-29T17:08:08Z</dcterms:modified>
</cp:coreProperties>
</file>