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4AC4-3EB0-4431-8EA5-84174B07557D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951F-CC9F-4DEA-883F-DA6D8E154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89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9747D-21F1-4F08-80EA-4DABE5C2341E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CDF4B-8E02-46CD-A338-FDD9106D9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74AC4-3EB0-4431-8EA5-84174B07557D}" type="datetimeFigureOut">
              <a:rPr lang="en-US" smtClean="0"/>
              <a:t>10/29/2018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E951F-CC9F-4DEA-883F-DA6D8E154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7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949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64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30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92807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2911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0557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12730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731755"/>
      </p:ext>
    </p:extLst>
  </p:cSld>
  <p:clrMapOvr>
    <a:masterClrMapping/>
  </p:clrMapOvr>
  <p:transition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20972"/>
      </p:ext>
    </p:extLst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56736"/>
      </p:ext>
    </p:extLst>
  </p:cSld>
  <p:clrMapOvr>
    <a:masterClrMapping/>
  </p:clrMapOvr>
  <p:transition advClick="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5235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21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7466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42831"/>
      </p:ext>
    </p:extLst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36313"/>
      </p:ext>
    </p:extLst>
  </p:cSld>
  <p:clrMapOvr>
    <a:masterClrMapping/>
  </p:clrMapOvr>
  <p:transition advClick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2360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4860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427"/>
      </p:ext>
    </p:extLst>
  </p:cSld>
  <p:clrMapOvr>
    <a:masterClrMapping/>
  </p:clrMapOvr>
  <p:transition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37849"/>
      </p:ext>
    </p:extLst>
  </p:cSld>
  <p:clrMapOvr>
    <a:masterClrMapping/>
  </p:clrMapOvr>
  <p:transition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3512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210768"/>
      </p:ext>
    </p:extLst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6800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2164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99797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7655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2511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29272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529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4170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2685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49419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6548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66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656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83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04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28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04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74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2</cp:revision>
  <dcterms:created xsi:type="dcterms:W3CDTF">2018-10-29T16:44:12Z</dcterms:created>
  <dcterms:modified xsi:type="dcterms:W3CDTF">2018-10-29T17:08:19Z</dcterms:modified>
</cp:coreProperties>
</file>