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7E70-AC72-4A7D-AFEF-932215EAAB4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32B8-0F95-4274-A4AE-07D4C5CB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8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747D-21F1-4F08-80EA-4DABE5C2341E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DF4B-8E02-46CD-A338-FDD9106D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6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F7E70-AC72-4A7D-AFEF-932215EAAB4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632B8-0F95-4274-A4AE-07D4C5CB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6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6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8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6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55209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1651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20688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9123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5581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88982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56656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4715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6024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1789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2294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20820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53292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16905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46384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0765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54662"/>
      </p:ext>
    </p:extLst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2739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51568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2107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7761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22009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9967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3580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0069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03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55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4008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297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8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47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83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ur-PK" sz="6600" kern="1400" smtClean="0">
                <a:solidFill>
                  <a:srgbClr val="993300"/>
                </a:solidFill>
                <a:latin typeface="Times New Roman"/>
                <a:cs typeface="Majidi5"/>
              </a:rPr>
              <a:t>هَلْ تَقُولُ لِي؟    نَعَمْ، أَقُولُ لَكَ</a:t>
            </a:r>
            <a:br>
              <a:rPr lang="ur-PK" sz="6600" kern="1400" smtClean="0">
                <a:solidFill>
                  <a:srgbClr val="993300"/>
                </a:solidFill>
                <a:latin typeface="Times New Roman"/>
                <a:cs typeface="Majidi5"/>
              </a:rPr>
            </a:br>
            <a:r>
              <a:rPr lang="ur-PK" sz="6600" kern="1400" smtClean="0">
                <a:solidFill>
                  <a:srgbClr val="993300"/>
                </a:solidFill>
                <a:latin typeface="Times New Roman"/>
                <a:cs typeface="Majidi5"/>
              </a:rPr>
              <a:t>هَلْ تَقُولُونَ لَنَا؟  نَعَمْ، نَقُولُ لَكُمْ</a:t>
            </a:r>
            <a:endParaRPr lang="en-US" sz="5400" dirty="0">
              <a:latin typeface="Alvi Nastaleeq" panose="02000503000000020004" pitchFamily="2" charset="-78"/>
              <a:cs typeface="Alvi Nastaleeq" panose="02000503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035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9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8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6333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0097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8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On-screen Show (4:3)</PresentationFormat>
  <Paragraphs>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Alvi Nastaleeq</vt:lpstr>
      <vt:lpstr>Arial</vt:lpstr>
      <vt:lpstr>Calibri</vt:lpstr>
      <vt:lpstr>Calibri Light</vt:lpstr>
      <vt:lpstr>Majidi5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هَلْ تَقُولُ لِي؟    نَعَمْ، أَقُولُ لَكَ هَلْ تَقُولُونَ لَنَا؟  نَعَمْ، نَقُولُ لَكُمْ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2018-10-29T16:56:56Z</dcterms:created>
  <dcterms:modified xsi:type="dcterms:W3CDTF">2018-10-29T17:08:30Z</dcterms:modified>
</cp:coreProperties>
</file>