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C91-BA58-4727-B2D0-B0AD6C19729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8573-6641-40E1-9CB1-A7EDAFDD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747D-21F1-4F08-80EA-4DABE5C2341E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DF4B-8E02-46CD-A338-FDD9106D9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55C91-BA58-4727-B2D0-B0AD6C19729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A8573-6641-40E1-9CB1-A7EDAFDD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2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918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149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17436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287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33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888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9576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78597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83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7743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835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81171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6430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122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3074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54857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54008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4945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87032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83283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3661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5193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1282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7114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1645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4743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2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94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8730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6408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459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80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7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3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6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619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038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895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2018-10-29T16:46:22Z</dcterms:created>
  <dcterms:modified xsi:type="dcterms:W3CDTF">2018-10-29T17:09:12Z</dcterms:modified>
</cp:coreProperties>
</file>