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1269-80C9-41A6-8CBB-9C013AAA77D2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C20E-9B01-444B-B6E4-17D92D45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9747D-21F1-4F08-80EA-4DABE5C2341E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DF4B-8E02-46CD-A338-FDD9106D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9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1269-80C9-41A6-8CBB-9C013AAA77D2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C20E-9B01-444B-B6E4-17D92D45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6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4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83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7115"/>
      </p:ext>
    </p:extLst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3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99531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6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3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01734"/>
      </p:ext>
    </p:extLst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82760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68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7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28478"/>
      </p:ext>
    </p:extLst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384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10923"/>
      </p:ext>
    </p:extLst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2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8328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72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7694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441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95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52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4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2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185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0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47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32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1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36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5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2018-10-29T16:47:04Z</dcterms:created>
  <dcterms:modified xsi:type="dcterms:W3CDTF">2018-10-29T17:09:22Z</dcterms:modified>
</cp:coreProperties>
</file>