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C80BD-97B2-49A7-84DF-D053E0BF7BB3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C9AA-9729-4B3B-826C-97EF75D74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20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747D-21F1-4F08-80EA-4DABE5C2341E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DF4B-8E02-46CD-A338-FDD9106D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67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C80BD-97B2-49A7-84DF-D053E0BF7BB3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6C9AA-9729-4B3B-826C-97EF75D74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2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61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28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68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1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9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96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87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36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2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83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12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80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95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89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7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1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87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42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90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5414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28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05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95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80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47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638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39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2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659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9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40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38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609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48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55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57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99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03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04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</cp:revision>
  <dcterms:created xsi:type="dcterms:W3CDTF">2018-10-29T16:47:37Z</dcterms:created>
  <dcterms:modified xsi:type="dcterms:W3CDTF">2018-10-29T17:09:32Z</dcterms:modified>
</cp:coreProperties>
</file>