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A3E2C-D324-49E2-BAE0-EFAE81FFE9EA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8CD6-6350-4163-9FAE-19DD2C920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747D-21F1-4F08-80EA-4DABE5C2341E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DF4B-8E02-46CD-A338-FDD9106D9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5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A3E2C-D324-49E2-BAE0-EFAE81FFE9EA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88CD6-6350-4163-9FAE-19DD2C920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4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29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7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1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00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6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1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21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70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2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11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20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67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9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17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24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4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5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2670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48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85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19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93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55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8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82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14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74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94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0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1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2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6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9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20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2018-10-29T17:06:54Z</dcterms:created>
  <dcterms:modified xsi:type="dcterms:W3CDTF">2018-10-29T17:09:52Z</dcterms:modified>
</cp:coreProperties>
</file>