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058-9154-4310-A9C5-F349635751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AEF3-FFA1-43E3-B5C1-1DC512B2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058-9154-4310-A9C5-F349635751D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AEF3-FFA1-43E3-B5C1-1DC512B2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4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58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87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62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1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314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76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8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341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40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89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34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563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22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9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552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401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59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816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9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807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79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2018-10-29T17:06:25Z</dcterms:created>
  <dcterms:modified xsi:type="dcterms:W3CDTF">2018-10-29T17:10:04Z</dcterms:modified>
</cp:coreProperties>
</file>