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F25C-3FF7-4AE3-9948-DB4F330901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60330-8299-464B-A11E-764CD246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47D-21F1-4F08-80EA-4DABE5C2341E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DF4B-8E02-46CD-A338-FDD9106D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9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0F25C-3FF7-4AE3-9948-DB4F3309018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0330-8299-464B-A11E-764CD246B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9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973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629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442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630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9700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866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736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319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2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469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87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939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9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4131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626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529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519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3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70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235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506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0064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969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4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42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2018-10-29T17:05:57Z</dcterms:created>
  <dcterms:modified xsi:type="dcterms:W3CDTF">2018-10-29T17:10:14Z</dcterms:modified>
</cp:coreProperties>
</file>