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F8A5-18B8-457D-BA05-8431B1C16B3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3FE0-44DC-40CA-A408-0DE61FFD9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7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747D-21F1-4F08-80EA-4DABE5C2341E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DF4B-8E02-46CD-A338-FDD9106D9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1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8F8A5-18B8-457D-BA05-8431B1C16B3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33FE0-44DC-40CA-A408-0DE61FFD9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7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8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0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2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971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0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1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5872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571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768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87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622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7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529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3905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0866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304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015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4775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099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651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428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68122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4118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035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7383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8554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40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2587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719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431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4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5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7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2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39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2018-10-29T17:05:29Z</dcterms:created>
  <dcterms:modified xsi:type="dcterms:W3CDTF">2018-10-29T17:10:23Z</dcterms:modified>
</cp:coreProperties>
</file>