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270A-A76A-4EF3-BFCB-BF69C6EDC81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609C-4F70-4D3A-8F4B-996C4F3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1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47D-21F1-4F08-80EA-4DABE5C2341E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DF4B-8E02-46CD-A338-FDD9106D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270A-A76A-4EF3-BFCB-BF69C6EDC81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609C-4F70-4D3A-8F4B-996C4F3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6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1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74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9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911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084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377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21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360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3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079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569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721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815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324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60020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62551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35113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2369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618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3586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38457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329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6728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4339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705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406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5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9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3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3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5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2018-10-29T17:04:56Z</dcterms:created>
  <dcterms:modified xsi:type="dcterms:W3CDTF">2018-10-29T17:10:33Z</dcterms:modified>
</cp:coreProperties>
</file>