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C91E-0CE5-4A29-B80A-7C2C3E36C1E2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90F3-CD54-4C8C-BB71-1115608F0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06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747D-21F1-4F08-80EA-4DABE5C2341E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CDF4B-8E02-46CD-A338-FDD9106D9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8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3C91E-0CE5-4A29-B80A-7C2C3E36C1E2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090F3-CD54-4C8C-BB71-1115608F0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4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33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35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8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38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89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15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3490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3555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1138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3525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835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96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304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5037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819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1290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835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8076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5562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8092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8907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3943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3211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6454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0512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0367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3648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9387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8281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12167"/>
      </p:ext>
    </p:extLst>
  </p:cSld>
  <p:clrMapOvr>
    <a:masterClrMapping/>
  </p:clrMapOvr>
  <p:transition advClick="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6931"/>
      </p:ext>
    </p:extLst>
  </p:cSld>
  <p:clrMapOvr>
    <a:masterClrMapping/>
  </p:clrMapOvr>
  <p:transition advClick="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08097"/>
      </p:ext>
    </p:extLst>
  </p:cSld>
  <p:clrMapOvr>
    <a:masterClrMapping/>
  </p:clrMapOvr>
  <p:transition advClick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12703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744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03603"/>
      </p:ext>
    </p:extLst>
  </p:cSld>
  <p:clrMapOvr>
    <a:masterClrMapping/>
  </p:clrMapOvr>
  <p:transition advClick="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51294"/>
      </p:ext>
    </p:extLst>
  </p:cSld>
  <p:clrMapOvr>
    <a:masterClrMapping/>
  </p:clrMapOvr>
  <p:transition advClick="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85715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60585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701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24924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44021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8355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3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98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26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33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13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</cp:revision>
  <dcterms:created xsi:type="dcterms:W3CDTF">2018-10-29T17:04:16Z</dcterms:created>
  <dcterms:modified xsi:type="dcterms:W3CDTF">2018-10-29T17:10:42Z</dcterms:modified>
</cp:coreProperties>
</file>