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BC86-5F83-4069-9FB1-0DE3EC11C9D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2F12-D4FA-4554-9BC5-86A534886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0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747D-21F1-4F08-80EA-4DABE5C2341E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DF4B-8E02-46CD-A338-FDD9106D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1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BC86-5F83-4069-9FB1-0DE3EC11C9D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92F12-D4FA-4554-9BC5-86A534886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3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19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7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6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17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1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166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2689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5991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7894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085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88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99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7531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11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8684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642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6362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3579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2129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3459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45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906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9658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3098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51985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9065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96448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59308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30813"/>
      </p:ext>
    </p:extLst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64508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7834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70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72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2587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3402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3114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892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2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85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84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5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2018-10-29T17:02:50Z</dcterms:created>
  <dcterms:modified xsi:type="dcterms:W3CDTF">2018-10-29T17:10:52Z</dcterms:modified>
</cp:coreProperties>
</file>