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C9C-7458-41C7-9699-932378BD47C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4571-09D2-4216-A895-DB252F927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7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4AC9C-7458-41C7-9699-932378BD47C1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4571-09D2-4216-A895-DB252F927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3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1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58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7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4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0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589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0813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164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465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43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764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155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873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7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6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09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973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216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15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645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283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209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3077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243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362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7414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38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2576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571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26282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06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32738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38088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726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9046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951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7188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9963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268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0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2018-10-29T17:02:25Z</dcterms:created>
  <dcterms:modified xsi:type="dcterms:W3CDTF">2018-10-29T17:11:02Z</dcterms:modified>
</cp:coreProperties>
</file>