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83A5-EA5E-4289-A3DD-263B479C028D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E11D3-08F8-4C63-8E10-249101B6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747D-21F1-4F08-80EA-4DABE5C2341E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DF4B-8E02-46CD-A338-FDD9106D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7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D83A5-EA5E-4289-A3DD-263B479C028D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E11D3-08F8-4C63-8E10-249101B6A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4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64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85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13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75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7654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6276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7082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2652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3392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0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5691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732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92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4667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5566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4802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2428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57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4524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243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802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1069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0295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399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7102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71063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57032"/>
      </p:ext>
    </p:extLst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93394"/>
      </p:ext>
    </p:extLst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25984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8956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9503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17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4762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821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1628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918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27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5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5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50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13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2018-10-29T17:01:50Z</dcterms:created>
  <dcterms:modified xsi:type="dcterms:W3CDTF">2018-10-29T17:11:13Z</dcterms:modified>
</cp:coreProperties>
</file>