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117AD-9C39-4373-BF68-439DB6BE0827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48A6A-E73D-48E1-8655-82C840A5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75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1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117AD-9C39-4373-BF68-439DB6BE0827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48A6A-E73D-48E1-8655-82C840A5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9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9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19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3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7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4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5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91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17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67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98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92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4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5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4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1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59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63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7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3835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26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04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7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17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1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75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39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5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27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2299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45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64321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5894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92524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83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79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4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07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8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5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0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44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2018-10-29T17:01:21Z</dcterms:created>
  <dcterms:modified xsi:type="dcterms:W3CDTF">2018-10-29T17:11:24Z</dcterms:modified>
</cp:coreProperties>
</file>