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0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</p:sldIdLst>
  <p:sldSz cx="9144000" cy="6858000" type="screen4x3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138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4BCC3-AFB9-42AE-A1E1-86174FF8BAF2}" type="datetimeFigureOut">
              <a:rPr lang="en-US" smtClean="0"/>
              <a:t>10/29/2018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DA8EB-FD25-4ADE-907C-39F2BE0FA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206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9747D-21F1-4F08-80EA-4DABE5C2341E}" type="datetimeFigureOut">
              <a:rPr lang="en-US" smtClean="0"/>
              <a:t>10/29/2018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CDF4B-8E02-46CD-A338-FDD9106D9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3089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C4BCC3-AFB9-42AE-A1E1-86174FF8BAF2}" type="datetimeFigureOut">
              <a:rPr lang="en-US" smtClean="0"/>
              <a:t>10/29/2018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EDA8EB-FD25-4ADE-907C-39F2BE0FA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885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5517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076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473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181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9566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9570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203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185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3903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72700"/>
      </p:ext>
    </p:extLst>
  </p:cSld>
  <p:clrMapOvr>
    <a:masterClrMapping/>
  </p:clrMapOvr>
  <p:transition advClick="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0315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8455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5765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4763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0380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9004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1209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6588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590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3555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331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6801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450232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4882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6370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9544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8550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2575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2283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4253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8669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198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4379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8958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7605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0464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4911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9903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8781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3029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5004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074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809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4698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0406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45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2</cp:revision>
  <dcterms:created xsi:type="dcterms:W3CDTF">2018-10-29T17:00:49Z</dcterms:created>
  <dcterms:modified xsi:type="dcterms:W3CDTF">2018-10-29T17:11:35Z</dcterms:modified>
</cp:coreProperties>
</file>