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826A-E872-497F-8DFD-108F6264B72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500F-2278-49DE-A026-EE6557C8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826A-E872-497F-8DFD-108F6264B72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500F-2278-49DE-A026-EE6557C82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5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6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+mn-lt"/>
              </a:rPr>
              <a:t>Active Voice 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+mn-lt"/>
              </a:rPr>
              <a:t>Passive Voice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2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+mn-lt"/>
              </a:rPr>
              <a:t>Passive Voice – Examples</a:t>
            </a:r>
            <a:br>
              <a:rPr lang="en-US" sz="3600" b="1" smtClean="0">
                <a:latin typeface="+mn-lt"/>
              </a:rPr>
            </a:br>
            <a:r>
              <a:rPr lang="en-US" sz="2200" smtClean="0">
                <a:latin typeface="+mn-lt"/>
              </a:rPr>
              <a:t>(TPI: Rotate the hand &amp; change the sounds)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+mn-lt"/>
              </a:rPr>
              <a:t>Passive Voice – Examples</a:t>
            </a:r>
            <a:br>
              <a:rPr lang="en-US" sz="3600" b="1" smtClean="0">
                <a:latin typeface="+mn-lt"/>
              </a:rPr>
            </a:br>
            <a:r>
              <a:rPr lang="en-US" sz="2200" smtClean="0">
                <a:latin typeface="+mn-lt"/>
              </a:rPr>
              <a:t>(TPI: Rotate the hand &amp; change the sounds)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latin typeface="+mn-lt"/>
              </a:rPr>
              <a:t>Passive Voice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9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smtClean="0">
                <a:latin typeface="+mn-lt"/>
              </a:rPr>
              <a:t>MashaAllah!</a:t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>You are ready for the next level.</a:t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>You will be amazed to see how easy the Qur’an is!</a:t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>Spend another </a:t>
            </a:r>
            <a:r>
              <a:rPr lang="en-US" sz="5400" b="1" smtClean="0">
                <a:solidFill>
                  <a:srgbClr val="C00000"/>
                </a:solidFill>
                <a:latin typeface="+mn-lt"/>
              </a:rPr>
              <a:t>20</a:t>
            </a:r>
            <a:r>
              <a:rPr lang="en-US" sz="4000" b="1" smtClean="0">
                <a:latin typeface="+mn-lt"/>
              </a:rPr>
              <a:t> hours and you will have…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latin typeface="+mn-lt"/>
              </a:rPr>
              <a:t>Don’t stop the wonderful journey of</a:t>
            </a:r>
            <a:br>
              <a:rPr lang="en-US" sz="4000" b="1" smtClean="0">
                <a:latin typeface="+mn-lt"/>
              </a:rPr>
            </a:br>
            <a:r>
              <a:rPr lang="ur-PK" sz="5400" b="1" smtClean="0">
                <a:latin typeface="+mn-lt"/>
                <a:cs typeface="Majidi5" pitchFamily="2" charset="-78"/>
              </a:rPr>
              <a:t>خَيْرُكُمْ مِنْ تَعَلَّمَ الْقُرْاٰنَ وَعَلَّمَه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latin typeface="+mn-lt"/>
              </a:rPr>
              <a:t>especially when the Qur’an will become so easy and when the course is also available. 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1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59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6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7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3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Majidi5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Active Voice </vt:lpstr>
      <vt:lpstr>Passive Voice</vt:lpstr>
      <vt:lpstr>Passive Voice – Examples (TPI: Rotate the hand &amp; change the sounds)</vt:lpstr>
      <vt:lpstr>Passive Voice – Examples (TPI: Rotate the hand &amp; change the sounds)</vt:lpstr>
      <vt:lpstr>PowerPoint Presentation</vt:lpstr>
      <vt:lpstr>Passive Voice</vt:lpstr>
      <vt:lpstr>MashaAllah! You are ready for the next level. You will be amazed to see how easy the Qur’an is!  Spend another 20 hours and you will have…</vt:lpstr>
      <vt:lpstr>PowerPoint Presentation</vt:lpstr>
      <vt:lpstr>Don’t stop the wonderful journey of خَيْرُكُمْ مِنْ تَعَلَّمَ الْقُرْاٰنَ وَعَلَّمَه especially when the Qur’an will become so easy and when the course is also available.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2018-10-29T17:00:17Z</dcterms:created>
  <dcterms:modified xsi:type="dcterms:W3CDTF">2018-10-29T17:11:46Z</dcterms:modified>
</cp:coreProperties>
</file>