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243F-9445-4138-B4B3-875F536D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410A0-756B-4D00-A12B-125F21E9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96E-F89B-4162-BB08-785A3F891E1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5DA8D-3189-40CA-BECE-2598211E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FF3A9-878E-4659-A128-5C60EA9F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5A01-B58E-4881-BF85-4435DEE3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57F4E-0771-4D5A-92C5-CE17BA38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C709A-3F8D-4B8B-9336-9428CB97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3BD64-E3F7-478D-B0EE-FA54F08E8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B96E-F89B-4162-BB08-785A3F891E1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5AF65-B973-4A2C-A196-334A6E194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4A9D9-2380-4463-9157-B114C7472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A01-B58E-4881-BF85-4435DEE3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DD4127-0EA1-443E-86EC-9000F10D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2775B-F2A8-4A5B-B812-8CB692ACC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025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26FC61-43FF-4DB9-A451-93A64100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59B2D-889C-4787-AA74-2F3B9077B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480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2C28AA-FFF1-4B15-88F8-83DA0390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n-US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r-PK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مزيد فيه</a:t>
            </a:r>
            <a:r>
              <a:rPr lang="en-US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in English!</a:t>
            </a:r>
            <a:endParaRPr lang="en-US" kern="12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76D05-293B-474E-8245-D53114CD52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689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8E8E8F-F170-4E96-BF6C-1CA2CA87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ur-PK" sz="4800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مزيد فيه</a:t>
            </a:r>
            <a:endParaRPr lang="en-US" sz="4800" kern="12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F0D0F-109C-44A6-B90D-8C39AE61FB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749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DFD5FB-5F42-404A-A8CB-F88AB7FA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ur-PK" sz="4800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مزيد فيه</a:t>
            </a:r>
            <a:endParaRPr lang="en-US" sz="4800" kern="12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91116-1EB8-4310-8FAF-486759B544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24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49751C-78C4-4001-888B-56A5D46F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ur-PK" sz="4800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مزيد فيه</a:t>
            </a:r>
            <a:endParaRPr lang="en-US" sz="4800" kern="12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D3116-1AB2-463B-95C4-5F0D530EF7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856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C3B2C-5C35-4B7C-A74F-DA3FBE62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u="sng">
                <a:solidFill>
                  <a:schemeClr val="accent5">
                    <a:lumMod val="50000"/>
                  </a:schemeClr>
                </a:solidFill>
              </a:rPr>
              <a:t>Reference: key of </a:t>
            </a:r>
            <a:r>
              <a:rPr lang="ur-PK" sz="3600" u="sng">
                <a:solidFill>
                  <a:schemeClr val="accent5">
                    <a:lumMod val="50000"/>
                  </a:schemeClr>
                </a:solidFill>
              </a:rPr>
              <a:t>فعل ماضٍ</a:t>
            </a:r>
            <a:endParaRPr lang="en-US" sz="36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3DA37-D5A3-4365-B46F-E2E505ED0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252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E5F509-78DA-4026-BF36-73400B6F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u="sng">
                <a:solidFill>
                  <a:schemeClr val="accent5">
                    <a:lumMod val="50000"/>
                  </a:schemeClr>
                </a:solidFill>
              </a:rPr>
              <a:t>Reference: key of </a:t>
            </a:r>
            <a:r>
              <a:rPr lang="ur-PK" sz="3600" u="sng">
                <a:solidFill>
                  <a:schemeClr val="accent5">
                    <a:lumMod val="50000"/>
                  </a:schemeClr>
                </a:solidFill>
              </a:rPr>
              <a:t>فعل ماضٍ</a:t>
            </a:r>
            <a:endParaRPr lang="en-US" sz="36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BBCE9-F5EE-4DF0-9134-88269E876E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016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98239E-4B15-4996-BD25-CE78A846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u="sng">
                <a:solidFill>
                  <a:schemeClr val="accent5">
                    <a:lumMod val="50000"/>
                  </a:schemeClr>
                </a:solidFill>
              </a:rPr>
              <a:t>Reference: key of </a:t>
            </a:r>
            <a:r>
              <a:rPr lang="ur-PK" sz="3600" u="sng">
                <a:solidFill>
                  <a:schemeClr val="accent5">
                    <a:lumMod val="50000"/>
                  </a:schemeClr>
                </a:solidFill>
              </a:rPr>
              <a:t>فعل ماضٍ</a:t>
            </a:r>
            <a:endParaRPr lang="en-US" sz="36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109BA-68F1-45FD-AE39-8E6599BF6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52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4EBC32-E174-4B48-8DEA-476318D5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u="sng">
                <a:solidFill>
                  <a:schemeClr val="accent5">
                    <a:lumMod val="50000"/>
                  </a:schemeClr>
                </a:solidFill>
              </a:rPr>
              <a:t>Reference: key of </a:t>
            </a:r>
            <a:r>
              <a:rPr lang="ur-PK" sz="3600" u="sng">
                <a:solidFill>
                  <a:schemeClr val="accent5">
                    <a:lumMod val="50000"/>
                  </a:schemeClr>
                </a:solidFill>
              </a:rPr>
              <a:t>فعل ماضٍ</a:t>
            </a:r>
            <a:endParaRPr lang="en-US" sz="36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2594A-DE89-4CEB-A58A-82FF2AE8AE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017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CA626F-5E4F-4B9C-9D1E-04A9CF88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u="sng">
                <a:solidFill>
                  <a:schemeClr val="accent5">
                    <a:lumMod val="50000"/>
                  </a:schemeClr>
                </a:solidFill>
              </a:rPr>
              <a:t>Reference: key of </a:t>
            </a:r>
            <a:r>
              <a:rPr lang="ur-PK" sz="3600" u="sng">
                <a:solidFill>
                  <a:schemeClr val="accent5">
                    <a:lumMod val="50000"/>
                  </a:schemeClr>
                </a:solidFill>
              </a:rPr>
              <a:t>فعل ماضٍ</a:t>
            </a:r>
            <a:endParaRPr lang="en-US" sz="36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68524-B898-4BAE-9BDA-8E9F1B5D44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151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C77FA-75F0-410C-B52D-DE63AD7B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58747-2B2C-4828-A595-CB9A11747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09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D0E0A7-C3D7-48E3-9637-3B226AE2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u="sng">
                <a:solidFill>
                  <a:schemeClr val="accent5">
                    <a:lumMod val="50000"/>
                  </a:schemeClr>
                </a:solidFill>
              </a:rPr>
              <a:t>Reference: key of </a:t>
            </a:r>
            <a:r>
              <a:rPr lang="ur-PK" sz="3600" u="sng">
                <a:solidFill>
                  <a:schemeClr val="accent5">
                    <a:lumMod val="50000"/>
                  </a:schemeClr>
                </a:solidFill>
              </a:rPr>
              <a:t>فعل ماضٍ</a:t>
            </a:r>
            <a:endParaRPr lang="en-US" sz="36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561D7-BC44-466A-8CE6-D7891E8123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318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CDC8D0-227A-4CE8-B9F3-ECF68D5E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70BF2-E429-44B3-84C0-CBB80C3EF6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04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A81CE7-4E88-4B27-A451-3D28CADB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80D15-66FB-4C70-8348-987D73ED6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101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435F1D-06AD-453B-BAAE-A931C55B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C8B3C-E504-47BE-8016-02C0D337C6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1843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43B67-81AA-494A-901B-C0D5B4BC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56B44-67F8-469F-9B5C-BCAFFBD5B5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27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4773EC-712D-4E6F-9E95-984A7EB6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7C5A6-79F1-412B-BBDE-CF006173C4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26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4A9107-EA41-4DFC-B515-D0C0039B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AD7BA-4A83-4F5F-B5F8-C2DAC6E16C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51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5A6406-0FF2-4FFE-8E08-52E85843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8C886-A616-4CBC-BBF5-A1FBBAB78F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93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C7CB37-D355-4684-8A82-2D68E96F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9F4FF-2A15-4426-8278-51BF427CC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1966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19D592-75C5-4104-B377-AFBB1EF7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28417-FA5E-40AE-9D60-0E0C11E38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114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8669AD-2AF7-454C-A88E-5DBAEF54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66BD-DB72-4FAA-92E1-A1DBF7BCBC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679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A0466D-4CD7-4A6B-9476-D4A41D1A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E0ECF-3E9E-433F-AA42-A1F63BDA2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62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D81454-F471-434C-82C7-7923EA81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3A4F1-098D-42DB-84B5-7608D877B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075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A7D650-E727-4771-9316-A0EEDADE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526E8-8815-4BF4-90D2-686F3C1D8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0366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4CBF52-815C-4BF9-AAFA-3BFBECBB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61FEE-E7A4-4F1C-9E0C-B8E3256541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7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CE3B85-BE01-46BC-B401-DAD4021A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346F7-D78F-452F-8FD2-721E514DD3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1695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97F9BB-FFAD-48B1-8002-AA59ABBC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ur-PK" sz="4400">
                <a:cs typeface="Majidi5" pitchFamily="2" charset="-78"/>
              </a:rPr>
              <a:t>إن شاء الله!</a:t>
            </a:r>
            <a:br>
              <a:rPr lang="en-US" sz="4400">
                <a:cs typeface="Majidi5" pitchFamily="2" charset="-78"/>
              </a:rPr>
            </a:br>
            <a:r>
              <a:rPr lang="en-US" sz="4400"/>
              <a:t>In the next 9 lessons we will practice different </a:t>
            </a:r>
            <a:r>
              <a:rPr lang="ur-PK" sz="4400"/>
              <a:t>مزيد فيه </a:t>
            </a:r>
            <a:r>
              <a:rPr lang="en-US" sz="4400"/>
              <a:t> verbs that occur on these 5 styles.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C9287-5C3D-4230-895C-04912C918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807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F527F-E7B4-4C9F-81AD-C0A60B8A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394C0-1D0B-44CF-B2AA-9D3BC7721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9052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143AEA-19B4-4500-82B8-2170166E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40F60-E711-417C-B1DD-D7254FBF05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2046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B540B5-1AF3-4753-BAFE-0E8A11C9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C3AD2-1BE2-4748-AA04-83F7B8E4FF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890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653C5D-7F2E-49B5-A99F-8C47940E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7C8CA-B8EE-46B7-8EA4-06FA438E3E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788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36B2AA-67F1-466D-99BD-289CFDEC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CC861-48A0-4560-BB94-1383EE5917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6044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1E94AD-D2F1-4308-B4B1-3E7823FF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C6C2D-ADB7-4075-B8AD-93B8F0938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2174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FF6455-6BC6-4A63-BE43-BA79EB94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FFC21-4F0D-4F25-AFD4-C35986FDA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3471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BB211E-1083-4AF8-8632-5993C170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6C5D3-6A9D-44EC-8BF7-78A29A03E4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97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687B8E-CADD-4436-9DB6-0FD871B7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n-US" sz="4800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r-PK" sz="4800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مزيد فيه</a:t>
            </a:r>
            <a:endParaRPr lang="en-US" sz="4800" kern="12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BB742-4111-4ADA-A71D-9DCE75CB2D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498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9559CB-5241-4986-BE68-05E1E2AB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n-US" sz="4800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r-PK" sz="4800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مزيد فيه</a:t>
            </a:r>
            <a:r>
              <a:rPr lang="en-US" sz="4800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Verbs</a:t>
            </a:r>
            <a:endParaRPr lang="en-US" sz="4800" kern="12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CE7F9-822B-4485-928D-F315F708E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26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BDB686-DADF-4A92-BD57-DF3CB19F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7B1F3-2DF7-4FCA-9B45-ADBD0C612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09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0E8E39-AE79-49E4-9D1D-789A4FE3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n-US" sz="4800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r-PK" sz="4800" kern="120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مزيد فيه</a:t>
            </a:r>
            <a:endParaRPr lang="en-US" sz="4800" kern="12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79AF3-8F10-4D3A-A647-B72111B19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41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38E225-BFF2-452E-B2EB-EF56CC66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97A4F-C978-47DA-A0BA-0008D8C97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96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(4:3)</PresentationFormat>
  <Paragraphs>14</Paragraphs>
  <Slides>42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 مزيد فيه</vt:lpstr>
      <vt:lpstr> مزيد فيه  Verbs</vt:lpstr>
      <vt:lpstr>PowerPoint Presentation</vt:lpstr>
      <vt:lpstr> مزيد فيه</vt:lpstr>
      <vt:lpstr>PowerPoint Presentation</vt:lpstr>
      <vt:lpstr>PowerPoint Presentation</vt:lpstr>
      <vt:lpstr> مزيد فيه  in English!</vt:lpstr>
      <vt:lpstr>مزيد فيه</vt:lpstr>
      <vt:lpstr>مزيد فيه</vt:lpstr>
      <vt:lpstr>مزيد فيه</vt:lpstr>
      <vt:lpstr>Reference: key of فعل ماضٍ</vt:lpstr>
      <vt:lpstr>Reference: key of فعل ماضٍ</vt:lpstr>
      <vt:lpstr>Reference: key of فعل ماضٍ</vt:lpstr>
      <vt:lpstr>Reference: key of فعل ماضٍ</vt:lpstr>
      <vt:lpstr>Reference: key of فعل ماضٍ</vt:lpstr>
      <vt:lpstr>Reference: key of فعل ماضٍ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إن شاء الله! In the next 9 lessons we will practice different مزيد فيه  verbs that occur on these 5 styles.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2019-08-26T12:42:28Z</dcterms:created>
  <dcterms:modified xsi:type="dcterms:W3CDTF">2019-08-26T12:42:28Z</dcterms:modified>
</cp:coreProperties>
</file>