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FABD-2E78-4478-9365-584D4D41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F8E37-C936-46E8-8943-211D2CB2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191D-498E-48B3-8824-10812C7D283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13C79-C814-497C-8185-FB54D674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7D93-A4A2-4740-9CA2-592426A3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B5AC-3CD5-4230-B5B7-DAED2FAD0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6CF06-1FF7-40E0-A90B-6A3FF472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B8EA3-FAE6-4B40-81C1-9AD96396B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8EA4-13CB-4BD8-874F-F01B7CAE7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191D-498E-48B3-8824-10812C7D283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4E75-49F6-4B36-9757-54D42E87D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7C60F-564D-4BCD-9E56-03DEC12D5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B5AC-3CD5-4230-B5B7-DAED2FAD0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4D4A31-57B7-4BB0-B865-621CE072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2A93A-DD09-47C0-BC23-4392B2E81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40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B4D1BB-2783-4F2B-AAB4-05BA11B0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65A0D-4A91-40EE-B927-0C8369A1E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27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03299A-1C76-497A-B4A7-B1A33034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F6927-2B1E-4660-A514-29AF35A1D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91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B8FB9B-C5BB-4C2F-BEC7-C40B8F7A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B05FB-DC0B-4F2F-B622-C2EFF7009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25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7717C-3780-4BAE-B092-0659E4F5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B9910-696E-4FE1-A660-AAFB8B547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82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3E7EF-DE3B-4ACD-B5DA-6A528FAA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B16CB-8891-41CB-B81C-233A21912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B65BEC-DDD1-4A35-BFC1-3A7CFC72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80EA0-6C77-4AB1-ABC2-D0FDE2E47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E522E-A26A-4C5A-985C-3C6AC07A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83A2E-ED2B-4C8C-97D4-FB77AE6C2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77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E33AE8-B616-44EC-93D2-C3853331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AEB82-ABC2-49BE-8EE2-19359BA61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32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898BF-F66E-466E-B46E-0188C765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9324E-FC40-4117-A163-223F3F622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3372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ECC03-593B-4AC1-805E-87588FAC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7B8D0-BC67-4068-89D7-FD0FCD38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769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532F1-AC57-4CD5-A316-A3EC7C05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86EEE-B9A4-4A53-8DE6-907F1C748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29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6F640A-16B9-4C70-A8B0-CDA3D93A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9D944-4218-47B7-BC12-3E7554C2F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74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81C86-E545-4D91-93C0-E798228A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E9FC2-0145-4616-8926-5C3F8942C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20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02FAB-8503-4D40-B763-16442900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F5249-E40C-45D3-969D-DA70ED0B7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4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185A78-3CA0-48C2-8FDD-0873E66B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C79CF-EE43-4128-99CA-00FA7CAE1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1402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837EA-9FB7-4694-9BC7-D4FA3AD7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8B914-5AD0-4186-A31C-600A7E825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3733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AD43A0-6FDF-426F-B353-945D839B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80B13-24AE-4722-8D45-028A26833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19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A349D-9D9B-42B4-AF63-1E8712BA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85F1B-B7E8-482E-8A27-122FB738B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4350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ADB500-A864-4B52-BAC4-DE7334B4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712FE-1BA5-48A7-9C42-E0A80D3D3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7412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BCE5A-F87A-43DC-8FD2-458B3236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7A641-C0D1-46F8-84B2-F6DC8671F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17461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BF8A0-9614-42B4-804B-C5DFA77A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49835-DC19-4D8E-891E-07875F1C05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1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F3EFB-C0D8-462A-9CA9-BE1562D3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9F039-E9E4-43D7-B7C5-F65E32F9B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17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58A79C-8FCE-442B-8FFC-DA53B0F6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D89F0-6596-4ACA-980E-8FE1BA189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09390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99CBA1-0662-4D2E-8FED-49601D9C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DEEDE-D086-4FDB-8E5E-13307C57F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08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BAB892-C2D9-460B-8860-B5A8FF81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E3641-E49A-46F7-896E-6004B24DB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70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0596D-F84D-4168-865B-81FE9205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2F330-728A-4A28-A243-1CB53CC08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5302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7BED1-6B4A-44C8-B7B7-616C1589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8D536-97B4-482A-B4EB-3B911FB8D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67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CFD87B-27B9-4110-B997-C6C199E7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15E3C-77BB-496B-9271-3AF357361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47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0FFBB-55C2-43C4-B457-BB5C8499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F190E-2729-42C2-8A7C-A7863FCCC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778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DF033F-5A6B-4D9A-A91E-0AEE8C28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7BE65-2CC5-424F-8CFD-480F1A691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64B6FF-D6F2-4EBF-A53E-E2344162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64CA6-802F-405B-9466-6723A294E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45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1CB54-A588-4D1B-8575-C475A5D8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90E9A-D2B4-4378-8838-A6E74BD57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93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44BCA-64E0-497B-AA45-94D607A2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6BD13-3FD8-4B2F-B83B-CC0F366BD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43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7EFEED-B196-4FCD-AA84-6186B3E9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15C37-EFF5-4006-88EA-61F28DEAF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231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7E089-D944-4B6D-9802-BF5B8492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38B87-1FE5-4122-B3AE-FBDB515B4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38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F09CD-F9DE-4403-B48D-820BB7B3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DB6C6-C6E1-43DD-91CD-997CAE0DD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975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0A8D8-1763-488D-A40F-3D6DDEA5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B0FB8-350E-420B-A480-9EA9BA344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4213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E1E980-188D-4B27-8777-5D3E352C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946B1-65FB-45FC-9583-AA28EC732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24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6D12E5-1FCB-4743-9E62-E2544F1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784B2-5EBE-44C5-B04F-D52E3F463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BEF9D-CA9E-4B46-BB50-1AC145B1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A8B5B-7FF1-4B35-8E59-BA28007F3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71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9CA477-7DAD-4B47-8736-61CE1A0A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BD474-F0B1-4CE9-893B-6E6D35DB3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66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24389-0A63-4F4C-A194-3240C5CD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337CE-7012-4A4D-BF2F-546A25245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4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BE9513-FEB7-44EF-A4ED-0289C5D8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B55AF-A7F7-40CC-AB50-12696D30B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2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2019-08-26T12:42:59Z</dcterms:created>
  <dcterms:modified xsi:type="dcterms:W3CDTF">2019-08-26T12:42:59Z</dcterms:modified>
</cp:coreProperties>
</file>