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2C43-C1C9-49D7-8615-E7B44884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9C1C3-8957-4E75-AA30-399FE8DE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C18E-490D-43AF-8D0F-C2B8DD587E7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B8557-7789-487A-A71A-5269A8E7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B4F31-3597-4B49-BFAF-47304B38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1856-8EF8-42E7-B164-A97C9C11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E643D-07E1-4CDF-B586-EA5515FF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15FD-9F4B-47D6-92A8-2BC6D3090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8852-ED54-4C2D-BBF2-879D250B5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FC18E-490D-43AF-8D0F-C2B8DD587E7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ED0B2-633D-4CA2-BABF-46C8C61E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D4DA-84CB-4552-9D0F-A51507F3A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1856-8EF8-42E7-B164-A97C9C11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AFBDC-6028-450C-A6C2-EC32F666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E6710-E2D0-43E2-BA0B-7F1A62D99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51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C9090-AC7B-49B2-BEB1-1C0E7E96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D35EE-30EE-4D33-803B-42191F83F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246B1-E637-4D2F-9766-ACF6FA4D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B713B-1594-412C-A0E6-EF016E27A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527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E8E40-0B15-457B-94E4-7057F9ED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9E34D-5CEB-4107-93E4-32B343812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55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65891-ADFB-4208-B803-2FE21FBC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89BD6-FB7A-417C-8A81-D0538AE8A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00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D97219-777E-4E11-9C9B-B0F1935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1B313-C2EE-41CE-B006-8B0538215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394A9-E3BD-4F80-8FA5-3E4B1449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81126-4F6B-4B75-AC0D-93087A161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65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9815D4-4A0B-4887-AF6C-541CA45E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9F539-0893-4C73-938C-DFF8C9C31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544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521F6-6EEF-4A96-9BDE-8BA5AEB7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52F9F-2983-4858-8ECA-8E4385E27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CEC81C-BC54-41C0-8D66-140FAAC2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B7C57-BA5E-4D04-846F-6CD9378E0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39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B0E25-0698-4BC2-8819-8F6DAC3D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43CAD-6E3A-482A-820B-D22DC5DD2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3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ECB02-5EF3-49F8-8F2B-541C3A1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757E5-EC9E-4E19-8016-946497D5F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7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4185F-C389-4815-91BE-813EDB46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41241-E28F-47D1-ACBD-7A813DBDF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9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39167C-B119-4090-B2BC-9DDFAE4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37DD2-5B6B-461C-B28E-734586F9D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7FB95-A211-4549-9565-8E1F94F4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51A35-AFDE-4542-B100-42D7CC564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EBE114-16C0-45F1-8759-663CABB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AAD-728C-4369-83AD-3FA2EB9B3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07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F90C5-800F-4821-97AB-984E23AF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AE1DD-51DA-4C45-BC23-760F0769E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4AC1C0-F44B-478D-83DB-F923759C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BEC45-A816-4D72-9A87-6B41425BE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693A2-1D7A-4DD7-A3AD-C958E51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C0097-B020-4253-A22A-9732B4249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84E08-61FE-4F8B-8CFC-3EABCDE3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5A647-C981-4220-9117-ECCCF1412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05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D255E-C0E4-4C8D-9FCF-D07BB62B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53B8E-11C1-4A79-94DC-6C278ACEE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724032-76D6-4965-8709-6CA4C0F3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65F56-D906-49FE-B704-06C2EC7E2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81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0DB5F-491D-4CDE-9A45-1743A88F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12D21-1E13-4CD7-A56D-E30A448D5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657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E1DAC2-90C5-45F3-805F-DEF72BD6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16CCC-0F60-4A85-8317-BAC78655D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49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94CBD-D21B-461F-B31B-7BD44B29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378AB-AADE-4C16-AD88-62033E501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033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CFB4C1-22E9-44D0-BF39-33D05C2C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095D4-77BD-4012-905E-2EE171FF6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93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A968D-1735-4A7D-9D31-1276ACFE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FE849-F330-49AD-8364-265C42BB7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62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C6526-3F5B-40E1-BA52-F69327AA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738DE-F9FF-44CE-9BD0-B9785C895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19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26D1A-3C2E-45CD-BF43-7BBB3384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0C72F-953F-46D6-AA8C-97405F66E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57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DE0FE-C63D-41DB-9858-71C5BC6D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5EF15-7364-44C5-A322-ED174D671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76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370BC6-D9AC-499A-BB70-3F4203A2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42CBD-1B61-4A79-8BE6-8C0B52136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542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7DBD6-73CB-47AD-AE8A-1AE23E08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512DF-F182-40F5-B156-D3460FE8B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3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A0C1A-79EC-4D7A-A34F-937D26EA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C66AA-EB92-451D-822D-F3388438A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08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42C4B3-D9B5-44E7-8257-161848B1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27D36-A912-4569-AEC8-F1AE25990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084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4C5CE-31D4-422D-88D7-83AF779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23BEC-0E60-4994-8537-6756104AD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989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2552E-53FD-4562-8DB4-20B2AEFF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D0B5A-D1A8-4E3F-8F90-096761C6C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90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9DDC6-A271-4164-A8AD-79E8165F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4DD0D-173E-4D63-AAF5-13D50AA47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599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C887E-F3C7-4B8B-B2AE-4FD6F854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F4FD9-D833-427A-8024-B18D88AA3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1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6A2BF-C7E1-4129-9B4E-6EDBD21E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1E3E1-88C1-4A8B-B0C0-BAE2699A5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91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4B26D-285E-473B-AD2A-08793E59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4A61-8EB4-413A-B23D-508B1A770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8DBF6-3D46-463E-9BDD-2EF6E65C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E1E2D-2A04-4F6A-8359-CF9317710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6A909-2797-486A-8C6D-CD2E7407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581E8-1F3C-4E28-AA7A-384665DDF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5E445B-FC1F-4BD1-953C-EDC7955A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7831E-D5BC-4505-B397-5CA3AC29F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75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FD830B-26E2-4F74-8FE0-59D295D2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6831C-915C-4886-8786-057FCE2EA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55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2019-08-26T12:43:22Z</dcterms:created>
  <dcterms:modified xsi:type="dcterms:W3CDTF">2019-08-26T12:43:23Z</dcterms:modified>
</cp:coreProperties>
</file>