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21FB-2A99-4361-9186-2EF38143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BAF7E-7919-461F-890A-7A59501B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38AC-542C-4777-B338-673427392A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FBDE9-90AA-4B32-87F2-D9EAB350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1B826-E780-4D5E-856B-4685BC60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3E1C-DAB9-4ADD-94BD-92554AE2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A45BD-F463-4A2C-92AC-3F304C06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D5F35-D085-4AAB-B90B-52ABC0FD2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71DF6-B2A5-4D9B-BBCD-DE1044168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38AC-542C-4777-B338-673427392A03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271A2-EACE-4600-857F-5DFF59B76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7D35B-9847-407A-B159-A3C21DA28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3E1C-DAB9-4ADD-94BD-92554AE2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6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C57DE1-EB27-48F5-9101-984458D1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3065F-A27A-4175-A8B3-C05599C7E6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521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D02A1B-49EB-4A66-9D56-F72CFD67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4573B-7FAF-46DA-99F8-8E508E1211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2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1B5C32-07CF-43DB-90DD-D50BE96E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D7100-569A-4D85-B624-9F039F1E2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3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6E0D15-ADB1-45A7-AFB0-1485553E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553A3-B021-4608-B2E4-C561C343B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91109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66F9EB-FB35-471A-8282-024DFDB0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D130A-C430-406A-93E6-E0DC2D851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73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347EA2-1B41-4418-A370-DBA7F3FB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FCF6F-1C49-4C46-B656-33135EAC28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26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4CFE63-F3CD-4ABE-B518-FEC80D83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472CC-81CE-4D5C-97D6-2FC5EB8408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657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499620-8AC2-471B-A092-35EB5332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0B3A9-CD0F-4B46-AE75-E4669371B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57214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30B80-1DFA-4672-B14D-06CA1043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8EDC9-08CA-46DD-A983-F15BD0CFF7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50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03EDE1-648F-4466-8D2F-50099196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5F7A6-FD59-41D4-AFD2-61144F46D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659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AB39A0-CBCE-4DE0-9D50-7E5BBCC7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CB7D5-9B85-44FD-ABDE-933E9B7128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228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B35CE2-4F35-4768-B6AD-F89AFD27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5FB80-822E-44F0-A09A-977690271A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20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C35BBA-0E67-452B-8079-97A39458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C1BAA-5088-4762-86B3-65392D522E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CE065E-1A22-4C48-B3F1-EDE1CF7B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12865-FE18-4351-A7ED-B56EB22A6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60919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A89A0C-210F-418A-B371-82D0014F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8109A-E941-4260-A466-C34D0AC215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478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DE1182-A161-4F86-8BF0-F970ABE8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A532A-6D35-4C62-B8D7-89FC56F39C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9258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843924-E674-4166-9035-CD82A0EB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B1CD6-DB8D-471C-830A-BDEA63063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67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6BAAA4-8883-4D3F-8113-1BB28D38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r-PK" sz="3200" b="0">
                <a:latin typeface="Alvi Nastaleeq" panose="02000503000000020004" pitchFamily="2" charset="-78"/>
                <a:cs typeface="Alvi Nastaleeq" panose="02000503000000020004" pitchFamily="2" charset="-78"/>
              </a:rPr>
              <a:t>فاعل</a:t>
            </a:r>
            <a:endParaRPr lang="en-US" sz="3200" b="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69E70-E12D-4277-B26F-53D7AC4064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9177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6A3133-21CF-4192-92B5-1F3E3A42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8FFC4-08C1-4AEF-AB26-1E378EC40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5005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0A4E38-0918-4F0A-8F5C-CA976D4F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83D8C-1F9B-47EB-984D-DC2C0A613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1236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B587D0-601A-4604-B210-654B0FED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C795BE-1D4B-41A3-A46B-13EAA22C8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9745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660311-1830-4987-BAC5-D3B97E31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4758F-869D-476A-9DA9-2756997E7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03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C247EB-D556-46C8-9B35-CE1D670F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29038-A899-430E-BDE2-8E74EA02B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624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08E068-BD78-4D20-B4C6-4CF15625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37D79-014C-4E70-B8C7-3C3B380130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76993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44A740-BE53-4EC4-A400-B1D65084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B25CA-1BBC-49C5-9A42-8DB6CE96B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687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ECA2D5-B927-46DD-A151-9E200696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29450-A875-4805-B593-20B3D97939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20430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D50E51-4E9D-4D6D-AB5D-1F9D910C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7267C-8D20-4C28-972D-A8B51291F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269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A0B08F-013B-457B-8851-63100422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92AEF-0D97-43BA-A1BE-05CABF23A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753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F11364-3AD2-45EA-A734-A19E58E2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FE468-DC5F-4C95-8076-2BB49116F9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912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A64304-E939-4FFB-BA91-3E2348E1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70299-F506-482A-83B0-DE4125B67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7739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DBEB7E-479D-417F-9A76-AA1F11BC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93F73-56A0-415C-A686-72143C62D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9586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DC7D0A-604E-4A85-92E0-110D6E5B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E4605-29D6-4D49-94AF-E941F8B121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286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573D17-E8CA-47B0-B60C-69E73803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3A5A5-EFE3-46ED-9249-D3E95E8AFE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064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873072-6A54-401F-AB85-18E2A007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07949-3247-475A-A497-84E525E67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4439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15B80E-58B9-4A0B-BD51-DE93F4C5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07E66-604D-4F1E-B839-8A05E408C4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7443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1D0E42-B8E9-4703-B54C-16B5F80D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B66BC-6E99-4F6F-B922-CBC2E36BD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101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DED6AF-1841-4DD7-927E-45111C34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6D834-FB20-4F9F-B174-F92040880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814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A97FC6-34A7-4A63-9DB7-5AEEA707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66445-AFB5-4E6B-8133-CE0CBAB11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6677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917A77-5138-4327-9B99-C6BC8B0B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ADD93-773E-46CA-9F65-0124C7F5AD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469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F1A8D4-98E6-4452-8880-CE1EE1F7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83DDA-3DA5-4B8A-8DD7-247FCA49F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209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D843BA-D8EA-41F1-8CD8-E87810C2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1A710-234E-42C3-B291-9A0B287EED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07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2CE077-2F17-4F2B-B7C3-75594550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02D34-ABF3-4237-B504-3B050A0506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1C2E19-E08C-4B9F-B0B1-145768A4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29470-3CCE-4F15-8954-F325EB63F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773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123072-97AA-4954-9DE4-BC200EB7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F7D0A-05EE-4886-80B1-AE083CE1A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659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6F5A65-8EEE-41F8-A308-ACD81DCD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4824F-7A67-4B19-B8D5-19CB3B259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49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7CD2AC-1EC5-47AC-A99A-6C884CAD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0FD4B-7321-4BF9-8C4D-ACEA9D0656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718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Alvi Nastaleeq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فاعل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2019-08-26T12:43:45Z</dcterms:created>
  <dcterms:modified xsi:type="dcterms:W3CDTF">2019-08-26T12:43:45Z</dcterms:modified>
</cp:coreProperties>
</file>