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</p:sldIdLst>
  <p:sldSz cx="9144000" cy="6858000" type="screen4x3"/>
  <p:notesSz cx="7023100" cy="93091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presProps" Target="presProps.xml"/><Relationship Id="rId50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viewProps" Target="viewProps.xml"/><Relationship Id="rId8" Type="http://schemas.openxmlformats.org/officeDocument/2006/relationships/slide" Target="slides/slide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9E8450-2442-4826-A141-D334CF26CA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5A0B3628-F2C6-4431-B1E3-0224C7ACE0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0F2950-8739-4AD7-9B9E-40350C5110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1CF088E-8B80-45EC-8408-BE2E5F36DA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A103CF1-DF76-4CFC-9226-B335498F34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0F197F3-CA0A-4C02-B89F-0C057BB63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754421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269050-0A89-46AE-9749-FFC3980B2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D57431-B06D-4AC0-996A-F98C2036F2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C19C34-9B55-401D-8FA5-85C45AB6464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0F2950-8739-4AD7-9B9E-40350C5110FB}" type="datetimeFigureOut">
              <a:rPr lang="en-US" smtClean="0"/>
              <a:t>8/26/2019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48E97D-EC28-42DA-8D08-192E07057C0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B01877-CCB1-478F-80F2-EBF54599532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0F197F3-CA0A-4C02-B89F-0C057BB63DA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61879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4" r:id="rId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1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1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150259E-D797-4ABE-8460-01424AC6F5C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E82BF0A-683B-4E93-8736-3B2EDE59200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24349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563A95F-D089-4C28-AAB9-33249EAAC16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815876E0-34C8-4747-93BC-E669E9E6D4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9570216"/>
      </p:ext>
    </p:extLst>
  </p:cSld>
  <p:clrMapOvr>
    <a:masterClrMapping/>
  </p:clrMapOvr>
  <p:transition/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B7EFADB-6576-4B19-B474-FE982CBD99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96F821A-08F1-4DBE-8638-58745E78A7A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4228710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47240E8-0B87-4058-89CD-5779793EC19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7090CC0-A1FB-4338-AD9E-B0C42F4466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801142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1D590C3-A2A1-4A41-81F1-069575506D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A6684AF-49F3-4A58-BD39-8D92120657F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177548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21855C6-6D29-4601-BDE9-50710D4282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ACD663E-567C-4110-BF90-18562E4CF34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29170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76E04B7-FA08-487B-90FD-F2230B079D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6A2DA9-4E89-4FF3-A42F-1263CF95023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39513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F04A0A3-F71B-4DE9-97A1-96A11BE1CC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D981199-73C0-44D1-9483-D700105AD7E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5322405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155F2E5-226C-491C-8099-125F20722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AAA42F7-0A27-45D4-B1B9-F515FC489CD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7041961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8389931-AE2C-4E0A-8F68-F7A615BDBF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6AF69A4-3670-4049-8064-B91E45A3C4C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71157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6D52E0B-A09B-4A81-90A6-667423D37B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6776DDC-CBD3-4BCD-9603-E9CA973DBDC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102004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1CCC458-4BEF-4C12-8C7F-EC397D913A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EB127DB-8E85-4058-810B-4D50345B6095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23363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E0D8D97-5278-4536-8B79-EE7DBAC8AF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0AE365D-6AD9-4708-8228-F32B0CE6893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005880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50D97972-22D8-4344-A113-86BB1C7C61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2FD851F4-C5E7-45AD-8B96-F1A741BB57F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34496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30CE69-F439-4CA3-96FD-CD208935A46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46C129C-AFF9-46A2-979F-05F1327ACA27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16228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6F5A77F9-26DA-47AF-A51B-D287982C53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1633E2D1-8024-4BC8-982B-0456E955CB3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297268"/>
      </p:ext>
    </p:extLst>
  </p:cSld>
  <p:clrMapOvr>
    <a:masterClrMapping/>
  </p:clrMapOvr>
  <p:transition advClick="0"/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53D17CF-E446-4CB6-866D-3B948DCB473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B8B0FD-AFB8-4DDF-803A-972A2898FE7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5770286"/>
      </p:ext>
    </p:extLst>
  </p:cSld>
  <p:clrMapOvr>
    <a:masterClrMapping/>
  </p:clrMapOvr>
  <p:transition advClick="0"/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4517870-7856-41CB-A2B7-3D12661DC4E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F5389C-04D8-4E32-AB9F-6CB4CA28EBC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104140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706541E-7D11-4589-B5BE-87685B83DD0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1A3AFE4-E988-4A4B-B17D-C93386DD3D8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8464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5C9ED28-F117-46BC-BCCE-64A036FF7A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8F551E9-0F82-4A9A-8356-F937D0507CE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53568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026DEB8-66A7-40B2-AC8D-5B6B666885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F34DFB6-2999-4C38-900E-263C340BC38C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68903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792D63B-E0D9-4D8D-921A-CFABB41E3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BEBEF57-7115-4337-804D-13D9A285F3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19101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2BFE8E3-54A5-4CC2-8404-546A3C14B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3903BED-A135-4B18-AD66-8F3BCF9BE48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837546"/>
      </p:ext>
    </p:extLst>
  </p:cSld>
  <p:clrMapOvr>
    <a:masterClrMapping/>
  </p:clrMapOvr>
  <p:transition/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055776E-07BE-4BC9-B730-FD6AA80E3A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19FAEAA-7992-4CD2-9CC0-438C7D04F701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5736090"/>
      </p:ext>
    </p:extLst>
  </p:cSld>
  <p:clrMapOvr>
    <a:masterClrMapping/>
  </p:clrMapOvr>
  <p:transition advClick="0"/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FFC60E5-AF61-4EBF-93C5-035FCC010C5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EE9650-4FB4-48C0-9E6C-5C6D7CAEF23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6719538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0B30DA4-3228-43C3-8CBC-7F28BB1AA01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4B8DD5A-38F7-40D3-AECB-6C744946E4E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9080060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3C488A4E-96D6-45E3-9956-97C87798A8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FDE5FD65-CD0C-4A43-8699-7E10D9C8B99F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61508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F008092-31B1-4987-A54C-864F2802CD5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521A9B01-4A78-43B4-BE1D-9E9EE604AEF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487793"/>
      </p:ext>
    </p:extLst>
  </p:cSld>
  <p:clrMapOvr>
    <a:masterClrMapping/>
  </p:clrMapOvr>
  <p:transition/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EE4D3AAF-6482-4BB4-BE3E-BF4AAD22AF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0A3239E-ABD2-4F62-BA40-CA02E58FB269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3569990"/>
      </p:ext>
    </p:extLst>
  </p:cSld>
  <p:clrMapOvr>
    <a:masterClrMapping/>
  </p:clrMapOvr>
  <p:transition/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3273845-AA5C-44E1-A992-16D74D0E14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DA7C893-06C9-4FF1-A755-2488EEDA481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5184636"/>
      </p:ext>
    </p:extLst>
  </p:cSld>
  <p:clrMapOvr>
    <a:masterClrMapping/>
  </p:clrMapOvr>
  <p:transition/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FE337C8D-654C-4DF9-815B-6D647423117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E17793B-4894-44E9-A505-F2EAC130FBD3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0802581"/>
      </p:ext>
    </p:extLst>
  </p:cSld>
  <p:clrMapOvr>
    <a:masterClrMapping/>
  </p:clrMapOvr>
  <p:transition/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D3FCE895-2E9F-4227-AB3E-EA8631424FA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CE94897-FD0E-470A-B7BE-A082F7B77B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9840789"/>
      </p:ext>
    </p:extLst>
  </p:cSld>
  <p:clrMapOvr>
    <a:masterClrMapping/>
  </p:clrMapOvr>
  <p:transition/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1FE7F8A2-274C-4410-A373-A3DA75665C2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6220221A-AFCC-4D5C-B719-BE4E46FFE9FD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3596357"/>
      </p:ext>
    </p:extLst>
  </p:cSld>
  <p:clrMapOvr>
    <a:masterClrMapping/>
  </p:clrMapOvr>
  <p:transition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E6E2648-41AC-411B-9010-E3FCD42CDD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85AA285-BA04-4D86-83FF-B0E7B33330B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6457304"/>
      </p:ext>
    </p:extLst>
  </p:cSld>
  <p:clrMapOvr>
    <a:masterClrMapping/>
  </p:clrMapOvr>
  <p:transition/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80C9EDF-B7B4-4663-A687-B3FEC61B4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0A4D9EB-4099-4E5A-95C6-846E35BD1BD6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0299484"/>
      </p:ext>
    </p:extLst>
  </p:cSld>
  <p:clrMapOvr>
    <a:masterClrMapping/>
  </p:clrMapOvr>
  <p:transition/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A9334FA2-0AF1-4E9A-B51B-FCBA5AD6C1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D1327A8A-82D7-4B84-8B2F-01910C2207C8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218427"/>
      </p:ext>
    </p:extLst>
  </p:cSld>
  <p:clrMapOvr>
    <a:masterClrMapping/>
  </p:clrMapOvr>
  <p:transition/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7C19F86-4BE0-463A-BFBF-995302CCC5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47BF46A0-DB93-4749-B54C-FC8863EF0FB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2969433"/>
      </p:ext>
    </p:extLst>
  </p:cSld>
  <p:clrMapOvr>
    <a:masterClrMapping/>
  </p:clrMapOvr>
  <p:transition/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B17196F8-63E6-433A-BE3D-CF6CDE03DB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2F220C0-BCCD-4600-8E45-1B0628DBD3A4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29212248"/>
      </p:ext>
    </p:extLst>
  </p:cSld>
  <p:clrMapOvr>
    <a:masterClrMapping/>
  </p:clrMapOvr>
  <p:transition/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8E908DD0-1626-405D-8E1E-9B891F58B8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5FC3EDC-786C-473E-97FC-DCC16A2946E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2540234"/>
      </p:ext>
    </p:extLst>
  </p:cSld>
  <p:clrMapOvr>
    <a:masterClrMapping/>
  </p:clrMapOvr>
  <p:transition/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215446E1-D5E8-4601-8C6E-0C2FF9C66F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91684E5-4181-4759-A592-E774E130108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36176149"/>
      </p:ext>
    </p:extLst>
  </p:cSld>
  <p:clrMapOvr>
    <a:masterClrMapping/>
  </p:clrMapOvr>
  <p:transition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9D4E8B61-FC3F-432C-A22C-C2ABABE4CEE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CE7FFEA4-3F48-46B6-8369-4789E381581A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872437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C6B0F1CD-4981-4BB4-8DC2-B51FA5F51CD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55F52BF-5887-4610-A071-1086AC8FE36E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7316450"/>
      </p:ext>
    </p:extLst>
  </p:cSld>
  <p:clrMapOvr>
    <a:masterClrMapping/>
  </p:clrMapOvr>
  <p:transition/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40127AC4-72D3-4BF7-86DE-9BB3CDE1E4D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737F74D8-FD50-437E-9BC4-EBB7E1BBC61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450389"/>
      </p:ext>
    </p:extLst>
  </p:cSld>
  <p:clrMapOvr>
    <a:masterClrMapping/>
  </p:clrMapOvr>
  <p:transition/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79E954A9-57B9-4586-BF10-16DC90A021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0CAD22F-D087-4402-AD69-A30B971CE71B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9346222"/>
      </p:ext>
    </p:extLst>
  </p:cSld>
  <p:clrMapOvr>
    <a:masterClrMapping/>
  </p:clrMapOvr>
  <p:transition/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 hidden="1">
            <a:extLst>
              <a:ext uri="{FF2B5EF4-FFF2-40B4-BE49-F238E27FC236}">
                <a16:creationId xmlns:a16="http://schemas.microsoft.com/office/drawing/2014/main" id="{04C19217-BE42-4718-BA36-9CC48E8312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E93BF9C-5586-4F83-9C5C-54D72D3E9560}"/>
              </a:ext>
            </a:extLst>
          </p:cNvPr>
          <p:cNvPicPr/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7475777"/>
      </p:ext>
    </p:extLst>
  </p:cSld>
  <p:clrMapOvr>
    <a:masterClrMapping/>
  </p:clrMapOvr>
  <p:transition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(4:3)</PresentationFormat>
  <Paragraphs>0</Paragraphs>
  <Slides>45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45</vt:i4>
      </vt:variant>
    </vt:vector>
  </HeadingPairs>
  <TitlesOfParts>
    <vt:vector size="49" baseType="lpstr">
      <vt:lpstr>Arial</vt:lpstr>
      <vt:lpstr>Calibri</vt:lpstr>
      <vt:lpstr>Calibri Light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uqa dev1</dc:creator>
  <cp:lastModifiedBy>uqa dev1</cp:lastModifiedBy>
  <cp:revision>1</cp:revision>
  <dcterms:created xsi:type="dcterms:W3CDTF">2019-08-26T12:44:35Z</dcterms:created>
  <dcterms:modified xsi:type="dcterms:W3CDTF">2019-08-26T12:44:35Z</dcterms:modified>
</cp:coreProperties>
</file>