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FEE2-D45D-4CC2-AAE5-56DF8867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92B5EE-9B3B-4AB2-91AF-F40BCB5A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ABF59-CAD9-456C-8FBA-85949732C67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5A531-B0A9-4AD0-9469-10D553C1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A4EFE-1180-4A34-A00F-C7F8EB22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026C-2A79-408F-910F-7DAD9F92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4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31B3EB-DF4A-41F3-B69A-FB0F3812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16A1E-0573-4B92-B945-C7F261F63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8217A-E3EF-4B22-BFCF-11EAF3BE7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ABF59-CAD9-456C-8FBA-85949732C67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16874-453F-4F30-B9D6-1637A6565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5D047-257C-45DC-8D43-B63FA882C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E026C-2A79-408F-910F-7DAD9F92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8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09BDC7-8C4B-4ED6-A73A-B40B489E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1185F-5314-4402-969F-123382F57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3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EEAC44-C40B-4DE7-B83A-849CFF75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59DAB-1567-4E93-A498-2F00E2F89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9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BE7385-7924-4329-A93A-A6BB3F21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101C4-2AFA-477D-ADA6-F14D81FBD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5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A51BF6-1ADE-4B37-86D7-DF595EAD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DB199-092E-416F-8831-59138AA67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56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136515-3557-4660-B8D1-8532DC06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47C35-C4D2-4377-AD51-725ED17842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9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14BB4B-41AF-4376-810D-20BF97037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D395D-1980-452A-97D4-E553190A9B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75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393158-7004-4AC0-B356-2885B8D0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7522F-B74F-4008-8D3E-5F1A997DF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32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4442E-FE08-48CB-9BE3-3E43B007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EB41D-3536-41E2-998A-10C1B58294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10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0700EE-98EC-49AA-B330-F122C8342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C4CF0-42E5-45D9-972D-95C09DC36A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3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D980DB-A8FD-49B2-B301-5CF7A694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922FA-A84F-4AC9-8592-5DA5536824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73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227B4-6583-4ABB-87BA-88C530F23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1760C-624A-4CDD-BC06-BCDE008230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3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454044-984D-4411-8907-9B6F3E815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CBD42-6468-4BA8-A209-67E81215AC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09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E09DA6-E220-42AB-9A52-AF6F24A12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16536-3E38-42B3-BF65-AA7598B334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21320D-29A9-4E6F-8216-AF7A7436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02F39-45B5-4E61-9175-F5E57F54B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DA53AC-DD96-400F-B734-265E8649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299BE-C997-4AF6-B9A0-25743D4541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79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48B2CA-B97A-48C8-A071-71DDBD60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744A5-104A-4A7A-A601-E2D0EB909A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5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EB8B8C-581D-4CBD-B08E-0A05F2B97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B1577-1542-4E42-9520-C86B719081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9E5C15-4DCB-4EF0-AAF4-C02F90F0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E89D8-3473-4270-BC8B-DD63FEB2E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2BA0E2-4287-47CE-8874-5EA238D0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0AC250-537A-45D8-BDFD-13778DB0B0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036C09-BAE1-4160-B800-F765D7FF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CD30FE-788A-4C78-8E42-2053598605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9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8CC76C-3026-4B7E-97A3-D8B0DE56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8A632-FF34-46CC-95E4-5C68D9BB3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40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5E30D3-7567-400D-A6E8-D00D7423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1B6F7A-6B1A-416B-A4E8-9AC840B55D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5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C93259-82C0-4BAA-A5BF-6F45A05E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7AA41D-1281-48D3-B62C-3B5CBE8036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6093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5B6517-BBD8-4A99-8D3C-8790A07E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A5959-FE19-446A-A843-939ACD8C06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07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85E645-0186-460A-A01F-1330897B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6EDDB-141E-4CE2-952C-60A7540B35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3037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FBF268-A6E3-4A22-96BC-659FB884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4E082-1EE8-43F0-A6B8-5088A444D2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5376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6D1EFC-E309-4605-8B74-7935CE9B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BDFC0-4A02-4707-B407-AC81187EA5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2375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D95A0E-CC63-4FC0-9065-DD2F45050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0D0A0-6E36-4DA6-8135-3963B8F96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5583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0ED108-B4C0-48F5-9B54-E8ACAE55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D6A1C-4221-4D08-A023-3716B06D22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823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B24F0C-A2F6-4342-A6ED-739C7FC7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552A6-6526-4E53-8D1C-1B8608EEC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225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A2D25F-8C0D-4A79-BECF-4D76CF1F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16353-3500-404B-918D-70FFAB177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153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2DE918-B155-4CCC-AE87-8E2AAEEEF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61662-118C-43DD-8A03-2ACD460346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115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22F675-6ABF-4886-90CE-F5C6624F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963A7-6946-418B-85F4-07287ECA0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8090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8080D-16B2-4530-BF83-206B02A0E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E7467-472B-4DC7-B248-EA9AAA12C6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071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C6A098-8C08-4396-A328-C912C47A0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D95B0-6560-4FA5-A7C6-FB69A1CFCA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2323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12B659-8822-4937-B71F-71134F02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09116-B2FE-4C42-B1DD-E7E97C9FD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2713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26A0D9-4F16-41AB-82E3-8536AC64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CFDD7-79BC-49E0-93A3-ADF1320213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14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3EF6E9-7C7F-42F3-BB22-57E18424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9A45F-9D9C-4672-A0AF-104A4BD1CD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922B69-5946-49F4-865C-4F77D8BA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44ECE-5A68-4BF2-B04E-844EF4F5FF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1401DB-7640-43E2-8E4B-34E77B4F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0F9A8-5718-479A-B296-9921F2A878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EF7A50-E2E8-4781-824E-69BE5089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CA887-F652-4E66-A8A3-4EBAA79444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AEE916-11D3-4670-A19A-4528575B7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C5F1E-5C39-4B8A-9414-EA31218D5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37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uqa dev1</dc:creator>
  <cp:lastModifiedBy>uqa dev1</cp:lastModifiedBy>
  <cp:revision>1</cp:revision>
  <dcterms:created xsi:type="dcterms:W3CDTF">2019-08-26T12:45:01Z</dcterms:created>
  <dcterms:modified xsi:type="dcterms:W3CDTF">2019-08-26T12:45:01Z</dcterms:modified>
</cp:coreProperties>
</file>