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0D81-8D18-4D7A-AFC0-F677FBFC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3F73A-2E51-44B4-884B-848F63C2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8E5F-E086-4659-A26F-1E857E5F588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BFA8B-10D4-43E1-A668-9657E602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35760-4C84-418A-8E69-2648495D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FE38C-CBB3-40F4-8D00-6DAB25CFE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B459B-C534-4E9D-B4DA-4490467B8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27638-B4A6-435E-9657-C6E44CAA9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47235-741B-4BFF-8EF9-BC84274F3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8E5F-E086-4659-A26F-1E857E5F588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F785A-4A44-4B8C-9D5E-3CC2770B2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BAA85-2906-48DE-9ABB-A51D4AAFF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E38C-CBB3-40F4-8D00-6DAB25CFE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1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6BD2D7-A1EF-4234-BDEE-6A468023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F5AA3-AF0D-4ADA-A92A-AA6AC24E34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172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F18CE8-9911-4CD0-B201-18DDA6C3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B8CF8-087B-4785-A56A-E1E59AE10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31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6BAB9D-9C87-4209-BA97-454F7F551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05E91-6DEC-4390-87B3-6A42F7338E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526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8B99C2-2BDC-4E3C-A475-F9E5CF85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2195D-C5F6-4AA6-913C-9856269A12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0134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D8BE48-4C38-4B63-8F1C-5B88B71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39944-00FC-4829-84BA-61E9CBEAD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218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76D1CE-5475-4747-A569-AD638571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02B03-15B2-4D0A-866D-DF14DD8CB5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FA0717-526F-4D5A-93EE-8ACBAAAE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E1D5E-371F-4EB1-AB6B-0FFDD9FB74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1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EECA16-D54D-4211-B963-0896A47C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47382-057F-4600-A8F7-F2EC13BFF4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6EEAE1-1A84-451E-9418-7BF74A4E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D957A-5C41-49A3-A8E9-133409CAA5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3807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00BB9A-24A1-4A19-AFE2-51775A3D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A445B-4C4D-4414-9020-9F8EEE03F2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6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9F3D0A-817D-4E39-B18C-4703E545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0DEAF-3FD5-4A2E-8778-637C450EAB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E2BE97-9014-46E5-899E-5C0BC72D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9E48B0-83FB-4006-AC47-271DF2C35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2914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90378C-5FA1-467F-98F7-14066172C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391B6-D759-4D9F-B50B-F2B2A83F9D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9B6860-0461-47CE-8D9A-96BC9A2D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20876-67F9-4407-870A-33261B279D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8655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945CC6-573D-4BC3-AF87-AA24AA39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97904-A778-441F-81E1-A7A2D0B7B8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965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7077CD-1320-4816-8BF4-A1765CD6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1AFEC-96AE-40C4-B29A-7094DB851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80865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4CEE57-03C5-47A6-8C6C-24F5CB43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6730-91D2-46A9-BD2A-62834F031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163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4D64B1-DB1F-464E-B84F-369D6B09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C6FF6-6569-4EE1-A327-064BE50DCD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3390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8C4136-5658-4F2D-AED3-A43048AF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73750-37E8-48DD-8C9B-0919016A55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606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465389-C293-4ADE-9E85-B1881F0EC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283AF-8906-4862-A18E-F3FC9B5ED4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6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449F3C-46E2-4E19-B28C-7E65DC9E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0F4BC-43F5-4C6D-8A84-4DF1852FAA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476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E65C54-B693-4B45-9CF2-51598BBA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F1CEB-4E39-49BB-9116-25947374A4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0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A05F4A-E2DB-4D90-8184-1EC5A15E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B82A0-F4D2-4EFB-AD43-1ABDF14E4E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403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E8212F-3CF2-41EC-81D8-32D0325D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1476A-FAAC-4897-BCAA-DED5CF17C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1082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75F957-3DF0-47B7-B3AE-9B664318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777F0-CF06-4826-9147-C4B72C4B0F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089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DC33D6-8836-47AA-8A0A-AD9DACD6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B79BF-CA76-4483-81EB-814A23AD4F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64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0A36D5-CC95-4657-8950-4C6AEC9B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11E47-C0EE-4D8C-BA8C-E732843AD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70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ACD525-57F7-49C8-8338-F211946A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6D980-B627-42DE-B260-9385E34C7D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6866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B7B248-4E70-4992-BCF2-3EEEBCCD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560B6-CBC5-4A13-BC45-C1E4E42758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25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B0079A-3155-437C-A0A3-E56DFBCB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92BE5-98AD-41CD-9752-BD267CE384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A10C21-4CC1-4FC6-8C1A-50188009F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6AD49-C24A-439D-9A81-CBE554FCA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3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62D3F3-9434-42DA-A486-4CCFA249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1B92B-1900-42BF-910E-9CA7BC66E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14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74D357-6605-44D0-8B94-2145D1C9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0CF2C-9320-4BA0-9E78-4CA8E9FC63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859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6ABEB6-67DB-4600-A807-EB903606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BFF9B-1D78-4406-BE8E-5EED943EB0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0022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579836-AF7E-44FB-9B0B-62BDD911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3CB84-3887-41C2-9EB7-DA62D1501C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3479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3F4053-FB9E-4B9B-8459-17B02388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3749C-7E51-46E9-BC43-2E182919F7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6627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1F0CF-5EAC-4255-8057-BBE2A3CF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335F9-A317-4EBE-92B9-02EE331673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03269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2AED6F-2115-430C-A210-31188271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CF71D-FB93-454D-8D8A-CE447D655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3515"/>
      </p:ext>
    </p:extLst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7CA8CB-52C3-430B-8131-8D66C48A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DE105-EEE0-46A7-836C-F867BB66D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8632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60A0DF-5BAC-453C-88F2-CA7A6CF8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454BA-AAF3-45AB-864A-3B470446C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54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8026E9-B4BB-417C-A600-C22D82A6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E87A2-3912-4580-94AF-081FCB23AC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647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45EE8D-4B02-490C-9CE6-0B7657677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0CB89-816A-480D-816A-A913EB2B9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9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358AC4-180C-4851-8C20-34D6D850E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4F468-8A47-468F-A3F7-EB53EB3E3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8248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98A895-1133-419B-963E-5FD6D432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B9353-2B82-461C-A2F7-8D2C32B88B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1422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687B99-3DB3-4780-9C7E-EA9C509A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61E6A-0575-479B-BB5B-42EBA02537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260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F50C3-0C2E-465C-A6E1-C8F17012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4D868-2B03-40E4-84D3-17E580ED5A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875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CAD888-6DB6-4F14-A202-18C2B283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7A77B-4BC9-498E-B06C-3B6A45EC1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5985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343001-0E38-4D64-8D30-AC20D86B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C4B31-44DA-449B-A89D-6F404EC91F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4047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66A2FC-9BCF-4BFA-8A7A-B433824B6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678F8-E682-4B97-BEC8-A8CE2624CC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1615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796026-823A-4B39-8E68-58EB5246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DAF7C-7AEB-4196-9313-872C5875A4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370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D50406-CEFC-461E-94D7-EBA08167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95FDE-5E44-42DE-9758-0DF167B1C8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3936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6863E-8524-4D8B-B1DF-357DDB36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CBF56-56BD-4364-9843-41D8B372D3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24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66FA61-50EF-4005-9069-997323BB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4FBC2-9CEE-47CA-A8F4-DB8B9CBEB3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1608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552A82-C50C-4DE2-A6E2-5FE99129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F5DC0-BDF3-4FCF-9AA5-C0EFCE9A8A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2550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2FB433-9291-428F-B80D-5A609BC1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D9B-F0EC-46C1-86B3-4B006F26B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25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EAFB64-AEB7-4830-8974-7D01DDAC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8F611-27DC-4CBD-BB7D-5177656780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7049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F6201C-6619-4DE2-A0BB-060465A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3F517-DD6D-44BC-88C3-DDA101526F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563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4214FC-4537-47EE-AC1E-BF57D800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E5587-AF90-446D-B953-074AB70619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B7DA97-92EC-48FE-ABF1-E8BFB399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DCA1A-A8CF-45F0-BA6E-3B34F92683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95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4702DF-D69A-4851-B749-157E5D5E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8B347-8190-4394-B300-9F8782711D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992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uqa dev1</dc:creator>
  <cp:lastModifiedBy>uqa dev1</cp:lastModifiedBy>
  <cp:revision>1</cp:revision>
  <dcterms:created xsi:type="dcterms:W3CDTF">2019-08-26T12:45:37Z</dcterms:created>
  <dcterms:modified xsi:type="dcterms:W3CDTF">2019-08-26T12:45:37Z</dcterms:modified>
</cp:coreProperties>
</file>