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C5F21-101B-4981-B21E-69088AFE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A5975-EE96-4998-8101-78046ADA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568E-100B-4BB2-81B6-1351342070B1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C2D9B8-CD24-401E-BE6F-6A2DDA9F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55938-C3D1-4CF4-9DE0-775EB34E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8211-CA01-4397-A236-72E429987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2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5DE3F-3DE7-4894-82B5-7929BD81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E7821-35A1-4D4F-BF3B-0BDC5A98E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C50E1-28D9-4A00-9F04-0948F1053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2568E-100B-4BB2-81B6-1351342070B1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E21D6-C8A3-4428-BA1C-BA93853F9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1B40-B1C6-4ACA-AA28-C089EF06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88211-CA01-4397-A236-72E429987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1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03C839-66EC-437A-BD58-50D940FFF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B014F9-D28A-423F-8D01-99A24F302C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75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28B16E-3B7D-4928-9994-9229907A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004FE-99B7-4E41-96D3-3A012D533C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290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DCBA33-737E-417F-900A-164A7B59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5C51F-6DC4-44D2-A2A8-6CDF580979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433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201BFF-060D-46C2-BB8F-41D6540F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1A425-B171-4538-8DEC-78B572EEC1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5493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5F2897-AFF6-4B15-A9DA-3446C8B2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E6351-FC91-4A44-B417-9FB251C9BC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666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AC6FF1-05FB-421E-87DC-5BCD22BB0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F49BC-8689-449D-B40A-239D70A7D3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8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1E2A1A-002A-440B-A2D5-7247CB90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A04CF-FC88-4BC7-8B08-8644EB5B4D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0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777D2F-1459-4E52-8329-77047954F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BFC6F-E8D4-4A23-B9E5-1A59D9FA4A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45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030BCC-5CA1-4615-BC11-FFA9CEB7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A6761-40A1-4DDC-8282-BC952BDE49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52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C9FE78-18DE-4917-A1E9-4DFACBD1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6FFEB8-4A91-4579-93CA-F11C9CC076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02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F36BB5-EA8D-40F2-AAFD-C84DEA9E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C7CA6-4E21-452A-A1E2-F157535AA9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4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C3AE9E-66F9-4AD4-A961-D62FE36C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9A477-0E82-4F9F-A738-81F1F16F7A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43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9136D5-1DFE-4EFB-BDA6-504B69F71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9C113-1E80-4833-8CF5-5C7E81D58F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70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239A71-CC09-4E46-BC81-48CA0D278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2244A-BDE9-446A-A39C-AA369FE717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26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54DADF-192D-4A61-B779-0272B8C6B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501E6-884D-47E3-98C6-10505E462C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21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3969A0-D6F5-4848-B5A5-CDE8CC62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5D151E-03CC-4EE7-A3DC-D2DB65470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75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0190E0-928A-44D5-BCB6-01D740EF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6AB59-49B3-4786-8575-47D32F1029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66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B8E42B-2F7A-49F8-92CF-2C932124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E75C32-CFD5-4AF5-AB31-F7FA7ADC73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7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A62168-4D45-45FD-9F87-3058F54E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AFC82-CBBB-4431-9E02-4E29B775F6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97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F3C8D6-F469-4C16-8713-8ED5F70C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0E329D-E714-4950-9B75-4891CEDBC0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27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7F71C5-27C4-48E9-9EC7-45CE6EE0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5ABDF-22F0-435C-820C-9734DCD348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6596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CD542D-7A05-4302-BBBA-E729E0C4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0935F-0DCA-424E-9D0D-1317F0BBD2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998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9CC3F5-24D5-404A-883B-CADB1078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3C0D3-5FF5-4E2C-A019-B06BF49B21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1825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81AA3F-AD5A-4317-8D97-3D20FC40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1096B-975E-4CCC-AFD8-F3D22CC55E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0411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31BF57-6F44-443C-A5B3-AC645F5B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849198-375F-49D4-A0D7-285D37906D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8827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7C13D6-A912-4CD9-904D-B97570E8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14551-E5DC-44FB-9598-5F987EF604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5746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CFCC63-9B48-4039-8D3E-DDF430D5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246F5-AB1C-451C-AF1F-3E983322A7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576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2417C3-6FA5-4569-9F13-8296567B9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E86E9-0FC3-48EB-8F8E-204CDB9DFD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7363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3565E3-9656-4DCF-A7FD-40120362F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849F4-D63B-4819-90A1-DFFCF47F2F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105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757F2F-A073-44FC-AB27-E0FA65CF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b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Arabic words are of 3 types</a:t>
            </a:r>
            <a:endParaRPr lang="ar-SA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F3421A-2DD2-49F1-A746-1CF8433FE7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9885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65A9A2-F85E-453D-AEAF-5677E417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43034-A8E6-42EB-9B35-5A57ACDB61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9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4E9804-754A-44A3-8AF5-2DC7952D6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B05A0-6908-498D-85B3-B0EC58A8E7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7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3E59E2-349F-43BD-A758-AA7EE645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C4AC46-EAAE-4C12-A89B-E06A94F61E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7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51BBFD-47AE-4DA2-B7B4-539CFA84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A82D1-BB0B-46F7-936F-157D34E651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545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30F5A7-6436-4752-8967-1C4AE156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B6538-5F7C-4727-ACA3-1AD19037A9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210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(4:3)</PresentationFormat>
  <Paragraphs>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Arabic words are of 3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uqa dev1</dc:creator>
  <cp:lastModifiedBy>uqa dev1</cp:lastModifiedBy>
  <cp:revision>1</cp:revision>
  <dcterms:created xsi:type="dcterms:W3CDTF">2019-08-26T12:46:19Z</dcterms:created>
  <dcterms:modified xsi:type="dcterms:W3CDTF">2019-08-26T12:46:19Z</dcterms:modified>
</cp:coreProperties>
</file>