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B9E5-889F-41BF-8526-46E9DC82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F9C29-6DBF-4E3E-B827-C2246AAA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BEA2-88CF-4A7F-9FE9-1B1C7FAECD8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E8893-846B-42E2-889F-454DCE1E4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0CC1A-559E-4AF2-8BFD-E5F8C8E8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AA3F-B208-4E56-AC86-C75A6223D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0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C69FC4-0871-4AE1-8A53-D19EF4E89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70119-B34C-43CC-885A-D804FCA5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9DBBE-7C68-462D-AC7E-FD3045D32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6BEA2-88CF-4A7F-9FE9-1B1C7FAECD80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B73BA-7ED9-4874-95B3-797F44A96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8E8E9-377D-4079-B780-1E9F24A45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AAA3F-B208-4E56-AC86-C75A6223D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5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ABBB51-86BC-4BF5-9C47-46BA2A63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F9C029-0055-40DD-B789-527873988A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928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15A3BC-22CE-4009-9755-FCE6B451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04375-4C4F-4E35-BE08-66894AC07E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791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EF5385-0970-4E73-A290-7E5F33A53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9AAE3-9D14-436C-A7FD-9800C719A3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559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C7E509-7F0D-4B14-956B-EAEF50B5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DE500-FF65-4CAC-A6E1-5E9AA16EA8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8592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D8C30A-090F-4F0F-8151-72F04B76E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15C6CE-C3D4-4FFE-94ED-C0609186C0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92D60F-50E4-47BA-BD18-88D3F90B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B1B44-AFD0-4C1D-B5EE-589EFC9C81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0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8A358C-8D30-4669-89B8-C825A5BE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80FD1-7E8C-48D1-8B91-68DCA0342C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6663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9B91F7-AE74-475C-89AA-CB271ACF4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1CFEC-9ED6-4629-B9F9-6B26143F06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2527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7D5A97-80AF-4970-B569-93DF5A558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71033A-11BF-44F1-BC4C-36D5ADEA75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297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48A087-8BDA-43E4-8B45-F7130EE4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6B3E5-DAAB-42CD-9F46-BC63D4062D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6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CF961E-CF7C-4621-9FC0-853115D2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2E00AE-8E3E-4D51-B559-1323214808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F5AA20-6CFC-481B-A19A-0CEBAE20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C2B338-F876-4018-A8B5-BD5E16F9B0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922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538665-1EDE-4296-B067-D14EDA1E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A3A49-3BCC-49C4-BEE1-B4CDF9CCD2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5331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7CDFD0-87A3-42EB-931B-FDBEAC2A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FFFF33-B511-4205-908E-1201F99820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7358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28AE79-E3CF-42D1-ADE3-73CD50D8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6C465-DFA9-49E1-9B5B-A36564FA07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4807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249F30-6E9D-4540-83A6-941E8B0B5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67A50A-02C0-4D4B-AF92-4E2E88575B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0925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77C4D3-66BA-4437-AE37-A743F5082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BFE8F-6494-405C-8A5F-D6BAE5E00B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52450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3514A3-AE8E-4E40-A8D9-055CBD5B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9EF73F-DC9B-4BDA-A3EE-AAAD183534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71867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F3C8C8-1A26-4127-84EF-19A8F783B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5357C-FA16-4C13-BECB-A75D3E963A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70564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A4CD7D-FC86-4E88-B72B-CA722519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0BDE92-95F7-4006-A9A0-4C71328DAA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680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4CFB68-438E-42DD-BEFB-B36CAE35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A6EA99-4119-46CC-A4D8-DD7E51693F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3337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FE5B75-67BD-46E2-86D1-EE93100C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800698-DD53-492F-86B0-2D995C7ED1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0793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F66CCD-CCA8-437F-87C3-A2B925AE6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FF2F0B-E9A9-43B1-89CF-2112714A52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7079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27E31C-81EE-46B2-A2C2-D0C80DAE5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D61B21-9D66-4E8E-916C-E91562A316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53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66794B-115E-450A-9A33-AF342DD0D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3FA563-D637-4353-B85C-1F6C7F0ABB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3198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70629E-09C8-4C45-9B46-E4640702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26177B-2734-4212-BED9-56F36D1B50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4667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29BE64-7524-4F5B-9D54-44245E74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39676-0A70-465E-BFA1-0193598BAC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3002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14CBDF-812F-4EE4-8963-DAA2E31FD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353014-3942-4011-90C0-CD51C8CA33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5880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36FD99-9027-4DC5-B2AD-702C520B8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B1A93C-FD0A-4884-BF28-4C765E8EBB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0265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8D159F-00D9-4188-93D2-B439A6BB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60C2C9-72F3-4864-A44F-EAEED85A85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9666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EEA292-39FC-47EB-BB5C-6BE8B10F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83231-96F3-4A52-980A-D018A3A0D4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4679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98EF6B-9231-4BEF-AAD6-CC36403B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7F14E6-11B7-4AF7-B5BB-78DDEF85FD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4373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7261DB-D60B-4962-8737-EDAD76B8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D3124-F95F-4AC0-8123-929343563C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5913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A693E4-A31E-4BCE-98D9-312ED157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85271-7B28-4B85-A579-22E481C61C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3115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26F42E-4BD0-44BB-9B6E-027533D6D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F8B9A-E4D3-4CBF-90AF-F3305DDE70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7075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2159BA-805F-435C-8F7D-F499EC417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169AB-C550-4FD5-B1BD-449B232013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404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43D2DA-8DA4-4BEB-BC1C-F7E8EA691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AE344-0AA1-4CA7-A06B-8F7FEB352E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3773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F3FE41-68FE-47F1-94DC-7473EE2E7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7CA26A-C236-41CC-8350-0D88B537DA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5322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ACD260-67FA-49B2-B690-B2A114E58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1F9C7D-9625-4509-9580-E3EE94D0F4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2097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2399DE-46FE-4C2B-A008-CB4577E9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131978-CF8F-4C58-99C6-A59EC57684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321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AB5587-4F08-4339-8CE3-CA949895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E66170-AF60-4240-A151-C2B61C242E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1749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44FA99-C26B-4923-B326-B6A976770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81C17-8F06-4FE2-96B9-B6CC0D3416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795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51FEC4-2155-4A75-B40F-47F97B828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6A7AFE-2443-4385-B352-2344592080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747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297C21-ED23-43BA-A485-FC935B7EB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26B2E2-3823-4C6B-96F7-CFFA3DEB64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73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uqa dev1</dc:creator>
  <cp:lastModifiedBy>uqa dev1</cp:lastModifiedBy>
  <cp:revision>1</cp:revision>
  <dcterms:created xsi:type="dcterms:W3CDTF">2019-08-26T12:46:44Z</dcterms:created>
  <dcterms:modified xsi:type="dcterms:W3CDTF">2019-08-26T12:46:44Z</dcterms:modified>
</cp:coreProperties>
</file>