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185E-81F9-40CB-8901-3F09629A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9E63C-BA0C-4C38-B3BD-5F2EDE21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5C50-4CD2-444F-AB2A-39D16D18539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B0522-9FFE-41F9-A4D9-6AEFE448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A69B6-43B6-4525-B116-69F43411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C94F-4900-48B5-97CA-E394D4EC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C2A85-302F-46A5-8280-68A80A0A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F934F-EC9D-4DFC-A9B3-2428B29E0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6A4E1-AD2C-4420-81A4-EF0EB3344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5C50-4CD2-444F-AB2A-39D16D18539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6D29D-D9DA-4E5C-9A69-240AEEDCD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CC13F-AF71-45BA-BCA1-B2A23CB5A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FC94F-4900-48B5-97CA-E394D4ECE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182EF0-15C6-407A-8629-FB82C1B2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66E79-E0D8-4B0E-92CA-DC5375E70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95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06A216-7B32-49C9-B712-9A7B74F7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56FF1-BFA2-43BC-8AA8-26A787DF9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97645F-7103-4DB2-AA97-86C0B648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E8E2A-D7B0-4083-B05D-F172A5DDD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6FB684-2931-46C3-8350-1C79927E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99232-0E64-4241-8C87-1F23EDAEC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7EC106-0C0A-41AA-8F17-EC8BEEAE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3B243-8DC9-4AA5-AF5E-0EDB5069E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FA221-4B23-4C9C-B1FB-59AE2712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BE74D-FE38-4CF2-A9B1-F8EE85259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889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F994E1-3517-4707-8789-84D2D93F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CFF0F-C88D-4BAE-B952-5FB614453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FC7D5-CAD4-42C4-A280-ECB3A124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F9BCA-C329-4D42-8C71-A4677F0ABA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4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43BBB9-3144-4987-86DD-2AF4D350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BF605-F990-4D86-B0E2-79CE7B2B0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85791E-552F-4F21-889E-80856B28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C3C15-07E5-43C2-86B1-85F886D5BF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541C25-1C70-4AF3-817C-1CFBBE92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30121-CBE0-4EA9-888E-1A59AADC6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6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AC738-2F08-4F0A-92FD-AA851B9C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8EE77-8CF8-4725-ACEC-4C5742301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441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96900E-F6F5-45F3-A90E-D4CDC219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839D7-E066-4B33-BB7B-2FAFDFAB0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1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B9C61D-3962-4509-93DD-DCB192BE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0087E-0389-44EE-BA50-D3ED15B62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265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128549-695B-49A7-8BE1-19DC171B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272C1-437A-4EC5-9EB2-692F0F93EE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76263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84A8ED-E1CF-4755-93D7-D669B443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6CBEE-B1C1-4742-A4F4-DF32BA76DC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78482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66E73B-1195-42E9-A7AB-A64F62C8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B2A6A-2AFB-450A-AFB9-4FB6D67590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74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3E830-AED7-44BC-8B1A-E843B99F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A393D-9F3F-46CE-B529-91BBE2218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00891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17426D-B614-4426-A576-BDA23456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2C326-C931-4181-A8C0-718E97C58C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65554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1AAA15-4A1F-423B-BAE7-0B051E2C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0CFDA-9B66-451E-AA33-C4DDB27F4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0958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6E4D8-62A1-4A88-9BB0-365E814A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497DE-4FFA-4F2F-8B47-DF59CE473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779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4B9ECF-A743-42DC-BEB0-5EF160A2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4A064-1DC6-480F-B254-862DC15DA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2988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568DC6-A5BE-4B61-8A7E-52E5B1A0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1E8F9-46A4-44D6-BD84-72380CEC6D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01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7DAD1-B72E-416D-9F83-FCA7840F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E5E57-042A-4B7E-A1F7-7BF619DD6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86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0DBF7C-5D4A-4709-B2E1-8E1E48A2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193A1-D455-4C32-AE7E-6C0F4CA693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0DC97-0C21-4201-9E14-5DBD3F36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DE295-82BB-4ED3-9CA6-787CC350D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1928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15F3A-4CAD-405E-B2FF-34512A50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05443-0A72-4D54-9A67-FEE8C24C3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35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FCDB8E-8DE7-4E90-9EB6-E4F32178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BA4D8-2DF9-430A-AA85-96F1BB87E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69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B9F35C-9E8E-45DC-AE38-C2DB7A32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DBEDC-9BC2-477F-837D-7E64FCB33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715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F2AF0F-8299-4FE3-B998-C07482D4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00840-CEE3-4C02-BEE1-22946978EA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3261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C2DC98-F0B1-4F86-A56B-0E7517B4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F3278-956A-4A36-A5E0-6DBFD9FDA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4829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AAA1D2-4178-483C-A48B-33329195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CA06A-295D-4131-9829-1C81E9CF7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2417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84B66-5FB6-43C9-8ED2-7A496A22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6E385-8C85-4B41-9B66-E19B6829F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79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D39508-E893-4562-93DD-3170FC84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EF43A-F451-42E1-98F8-D5E8E22E7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05152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CA072C-D560-4DA5-8190-89F7498E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43514-D3D4-41DF-9453-AD65E12A9E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7502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760605-17C6-499F-961B-2C5C542E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98EE4-9419-42B5-9489-F434E1273B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9399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F2FD8E-BB1A-4ECB-B106-ABF58CE3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54363-8D1D-4DAB-8275-8EB14869F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679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93FCF4-F679-4102-8371-D2659818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61249-63FA-461F-B720-BFC87B19C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1965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244277-CF7C-44C6-A7A9-FDFE8C41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13A9E-7DC2-414E-B210-F14739E34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48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D20FAA-8C04-48EF-B834-878B12CD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8B099-7A93-4EF4-9652-92B5D97FD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9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CBA9C-C20B-404B-94CE-814A5EB2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0D57E-F64E-46C6-A2FF-D517C5D87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7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59CAB5-3DF9-46B6-A932-A41F88C2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8C26B-4F65-4311-8ACD-3C992BF0D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D7DB04-E644-4E84-A79A-EB8B935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0E49F-7392-4EA6-9134-DE8EF14652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1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CA12D2-70FF-4EC3-B6F7-1954E86B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5E0-2A56-440C-83E4-712145FC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934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2019-08-26T12:47:14Z</dcterms:created>
  <dcterms:modified xsi:type="dcterms:W3CDTF">2019-08-26T12:47:14Z</dcterms:modified>
</cp:coreProperties>
</file>