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DA28-F3A6-460E-902C-5E04842D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C56A5-D47C-4DDB-9642-E484E566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EF6-DB48-41E5-AF40-17648188667A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DDADA-EA85-4A3C-A920-3A09A8C2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810B7-390E-4166-A687-66D12710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C4F7-F69B-4B50-A82F-1AD49AD2B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9897-8315-4FDB-9D35-F7278495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85EE5-9128-4864-9F36-1CD05FC3E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CA46F-5643-4299-BDA3-4C2351D7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1EF6-DB48-41E5-AF40-17648188667A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CCD4A-A7EE-464A-B539-B9C676973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82F4-9555-4520-81CB-720E9D32C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C4F7-F69B-4B50-A82F-1AD49AD2B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6A314-0578-4BB8-8FAA-CCAD260E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AE4B8-7ACB-4E4B-B4FE-9BAEB65C0C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CB453D-ED9F-49DF-AB31-948617C7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B11F9-D565-455A-BF39-C2D6D09C5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486F7-D241-4816-B333-E6ABB16B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7C8F0-3720-4593-A175-6B81A3A2A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1B46D-175A-4BF7-A747-08928460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0884-A06F-4BA8-9CD5-4DE9B0C70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C6E24-C64C-4711-A0D0-8346D04B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F41C9-F74F-442F-9E05-21D817A38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034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364C76-DCA7-474F-8EA3-07CCE918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3095A-C8B2-412F-80C1-B5CA5556C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759F12-32F7-4D8D-9231-E7F14A4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13D56-313A-46F0-8955-E21083535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003FD-5773-45D0-87BC-465B3A40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C252D-4618-4C33-98D3-A9B51C658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51E11A-B296-4D8B-9DE2-91BB7078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C507D-22AB-44B7-AFE0-7E9BA2CCF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4A10A-C823-4479-B821-7E583C20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15750-2F98-40D9-B0B7-8312CF6CC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0C5110-EF18-4507-81F9-C4212C97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BB649-132F-4EA3-9F97-BCE5C614C7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7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F03AD1-0C6F-4906-AE26-2AFED98E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334E0-DC70-488C-821C-329E71F1B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BD8FB-B019-4441-AFD5-F8DDB9A2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5C9C7-0D7E-475B-8050-EA5CA7FD7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5654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C708DD-82DF-4ACC-8299-482596DC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A9AB4-2F31-4EF5-8CC9-8624844851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2015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170496-DC69-4D6F-ADD9-BB64041A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A210E-7DB2-4E82-B3BA-D5FB2BE27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0777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D42CD-91FC-4C2F-95EF-B366F485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D1466-2CAA-4473-B48C-99A3AF333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1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EF0EE-AD4B-4AFF-8088-D9C1E7BA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75387-7DCF-47B3-846E-352D2E31D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50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A32A2-0B17-4FD9-829F-9515F3D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2CB18-0BA3-407E-AF0A-646356793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81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89E51-DD2C-40C0-A102-8244C447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lvi Nastaleeq" panose="02000503000000020004" pitchFamily="2" charset="-78"/>
                <a:cs typeface="Alvi Nastaleeq" panose="02000503000000020004" pitchFamily="2" charset="-78"/>
              </a:rPr>
              <a:t>Action</a:t>
            </a:r>
            <a:endParaRPr lang="en-US" sz="36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13A7C-31CE-448F-A3F2-68F1AEAD9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8047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0B7E8D-07B6-47D7-9AF0-5B1BCE13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sz="3600" b="0">
                <a:latin typeface="Alvi Nastaleeq" panose="02000503000000020004" pitchFamily="2" charset="-78"/>
                <a:cs typeface="Alvi Nastaleeq" panose="02000503000000020004" pitchFamily="2" charset="-78"/>
              </a:rPr>
              <a:t>فعل كا نام</a:t>
            </a:r>
            <a:endParaRPr lang="en-US" sz="3600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DAC81-27FE-4913-A267-6E34DDAC9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79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6D2818-DF45-44D6-AD99-B15B71A8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570F8-FB4B-45F0-8F80-A5278715C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81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660788-2DE8-4B70-A56E-49E4A615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97124-518F-4CB8-8368-0D44F1064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79389-0871-44CA-AD6B-59357A70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3AFE6-E71B-4A12-BAE0-5878012C7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9BF1A-2E13-427E-BDAF-4A8AD27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8F861-7E1B-4B20-89D0-990EB17AC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54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780D2-0D31-4D41-A473-44D52611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08FF7-2D4F-41C9-AC11-8A03C4B7A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C8597-3FEC-4D14-A4EC-1473E091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88F66-64F8-4A44-AEC2-CC6DBEEAA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557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29888-3446-4A40-8DBA-907DDE61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4D030-23AD-44B8-B4A6-DB493D1E5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65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1D5D7E-F73E-418C-96D1-06A25D1D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DACC1-03DC-463F-89C2-C878912A3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015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DED57-9D28-41F8-B08D-9F65656B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4CA17-7306-4F30-AA08-8E2B8AB24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7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8B709-7CAC-42F9-AC6D-C92B0EF3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00391-86DA-4CC4-9C22-9AFEBBD4E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42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FDFCC6-E556-4BE8-9225-B6E51AEA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CA783-5704-4DE3-8170-85BBCDD46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04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D90ACB-586E-4C4F-AB2A-B2E8B791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577AE-923D-46DA-9434-6DB7F1DF4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55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3EB831-2BFE-4AAE-A825-73104A0A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E8901-E298-4754-84E3-539320A96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69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E2D15A-5AE3-47AD-88A4-DD90DC96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81CCE-6E06-4CB6-80FA-D48056B0D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4440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4413A-7BFA-4478-A200-3E6858F0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19E91-1C53-4CC2-9CCD-7AB3501A9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30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532A-FE82-4417-9051-17C7DB85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BB6CB-93B1-4407-B0DF-3D1AD0855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995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AFC97-A6C4-4AE0-A314-9C0C544A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0C9A7-6800-4F1F-8780-A82FA6782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4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F56DC-5C95-48E3-807D-46CDF026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4F806-28A2-4151-BDAF-FE7CE741A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C1C6EF-6974-4016-8F4F-9E1DF270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2F31E-5267-4159-B71B-B049C45FC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431DF-FADA-4169-8C20-2C7357DE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9B3DC-EE8C-4BB4-93B5-1F9E0B621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4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6ECAE-7D8A-4A4F-ABA0-1C145C2B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EC18B-3826-44D6-AD8C-7EA6AF214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4A758-F72B-4A25-B73E-FAD2055D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6958D-E81B-404E-9138-871ABE16D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19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Alvi Nastaleeq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  <vt:lpstr>فعل كا نام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2019-08-26T12:47:51Z</dcterms:created>
  <dcterms:modified xsi:type="dcterms:W3CDTF">2019-08-26T12:47:51Z</dcterms:modified>
</cp:coreProperties>
</file>