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DDB2-6629-48CE-9625-19895DA8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744714-360F-417C-8AB9-37AD7B4D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E9BF-EA25-453C-9575-80321DAB18C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13E8D-C235-430C-A5E6-4169DD09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6349A-356C-467F-B834-F7AA33FF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0240-4B1C-45A3-ADCE-08D9BA20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E2A9C-13B2-4D4E-AB2A-C0F11DBE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F1212-D618-496A-BE2B-B3E1392D9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3E10D-C753-4B24-9300-368B3095A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7E9BF-EA25-453C-9575-80321DAB18C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CD1CE-9E6B-4112-AC17-142279EE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664CE-E4CC-46E0-9BE4-2B0D7195F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90240-4B1C-45A3-ADCE-08D9BA20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100CA5-414F-46FE-A189-A67FAF51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A4105-02F2-4B96-BC58-9AFAA65822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3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8321DF-4B60-4176-A930-F7982904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DB557-9374-4417-8DA0-A6ED9483E8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999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DD2B16-2E09-4D9C-A79A-3860A5E9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5142E-92C7-4BD4-8177-224500D09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3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5F78D4-5FCC-4C19-8A12-0E0F34BE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5D25B-1C2F-4D65-94D0-A253981B24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FC9744-26A6-41EB-A7DE-41184A24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8E721-DECD-47CA-B92C-6980623419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22E756-A6AC-495D-B1DF-901BD747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9EA22-65DC-4EC9-8107-6E298310A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136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4F6405-3E03-46CE-91A6-6780863D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3F72C-3EFE-44C7-AA58-4B933BB99C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5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73F39F-266D-4C2D-BD56-E620666A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67A09-8740-4853-BA97-0712D33657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1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A17A6E-7AA6-4115-B7E3-6A765CC5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3436D-162C-4B11-B202-9387031C7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7ED142-A29F-4D87-B05C-A99FB7FE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CD7D6-5D5A-44F3-BC76-E2783CB2B5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A8ED86-FBA7-495C-A9FC-DF6B12FC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70C95-0CEF-4CE2-A988-36D3E076D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918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5C9A28-498D-4BDA-AED6-02FA7F23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61FCC-07EA-4D23-939D-A413C989A1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34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E706D5-E5F4-4CA7-AA81-7148B5F4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1EC42-3316-4E87-BA42-2A95DE9D1A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91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AE047C-A76D-466E-9C42-D7EDA907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81F58-D221-4196-8662-D4F55506A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910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3CA999-EEDE-499B-9038-26DABFD4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AF55A-938A-4E89-B657-3C8102EAD0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6610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830E21-6958-4273-90E9-399843FF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29046-3E02-4A83-8EDE-2AAF4C386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07735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683BE6-9328-4DDF-AF70-FA2F118F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68237-6771-481D-9D97-7AC0E93B0C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697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47FD97-1B69-479B-A21E-6C3CE557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E4A3F-160C-4181-B9BF-D6EB7C60C2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13713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E06440-3B79-4049-942B-9754CAFA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5C98F-7A23-4BBD-8C9A-125003A5C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8471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24A08D-C4CD-400F-A27D-EF473888B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80891-D5CA-41BE-84E1-C1FC46438A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8757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EBA0DD-15E5-4DA6-B811-6E778E39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6CEC2-6145-4A66-A922-3D457619EA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921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C434A5-9CE7-4459-9A67-302E3D55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0C019-8B9B-422F-AE0F-F1ADAC26D1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4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33E6E7-9DB7-4DC9-8920-4A1543AB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EE18B-4CAC-47EC-B16C-951619DBB5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0336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88A482-C123-440B-9115-1FBF9EA6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AF68A-B56B-47FB-9128-84E46C44EF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05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2F5C88-379D-4AF5-85FE-27EC1991A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E3D9E-894B-4FF1-B3A5-6101BA1297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2617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6766C0-5164-45B1-B2C2-9734CBD3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FC242B-0923-4DCE-886C-1E87C9BC91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82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B3B875-AFCB-4A0E-A8E7-E6E3E791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EB2A6-30B0-4E48-9BAA-9DE5E85BB3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2557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04C9A3-AD04-4A2F-B54D-520D9D03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62DF4-BF99-40E6-A416-CA44A21088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3893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F2FFFC-8CD9-4E40-9235-04A8921E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83736-CEC7-40F2-AB38-BDA42397BE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5351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09DFD0-879B-451C-A3C3-59AFA129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1B55E-E2D3-400F-9C85-02C12C98D6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5519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27C6F2-B3E8-45CC-9157-5E9A06CF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F0F02-9E4B-4BA5-A169-9D748008A8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0170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DE4FDC-F739-43BF-ACAE-E31FCF00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1727F-F9D0-4F48-BC26-F362129FAB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7899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F3CCD2-D960-4C2F-A6A7-7B386628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66A90-9115-45B2-9DDD-BB23833041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44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0DACAE-260F-4D7E-8447-56480BDB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19AB1-F5BC-4808-80E5-2ADAA72B7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89244"/>
      </p:ext>
    </p:extLst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C43C5C-B132-4522-8B6A-95578F96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A3BC2-C1CB-4C5E-A561-EEB57375E5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83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16968F-D15A-4B44-AC37-3EABDEB5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CFEDE-51F4-40B4-AB9E-3FC5092C39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101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EAA09A-36C5-4453-BFDD-8DBA67CF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15347-FC04-4FC7-A830-CE1D1D487F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18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073356-9B01-4420-98F6-81ADD27F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A1F0E-68C7-408D-8999-AD60E7F009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578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DFD045-B199-4180-8AAB-13A4237E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5FF46-6433-4F10-B1C0-D5EF92EA59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829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39BEBF-3CA3-4719-9660-F6298E5B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EB1D5-92CC-43FA-8E81-ED688AFD6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743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05FED5-F903-4E8B-BBA3-39C161A2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ABF96-5155-40C3-8AEC-C23916520F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4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0AAD32-5086-48EC-ABDB-FAD785E2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283E6-6ED4-4092-B454-0CC29B55FC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3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1B9A9D-7099-41FD-80D5-0FA092AA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52A2B-9C1B-470D-9C21-57DC5A9A69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660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uqa dev1</dc:creator>
  <cp:lastModifiedBy>uqa dev1</cp:lastModifiedBy>
  <cp:revision>1</cp:revision>
  <dcterms:created xsi:type="dcterms:W3CDTF">2019-08-26T12:48:16Z</dcterms:created>
  <dcterms:modified xsi:type="dcterms:W3CDTF">2019-08-26T12:48:16Z</dcterms:modified>
</cp:coreProperties>
</file>