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EFD5-C88D-40DB-A124-DA48627F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6277A-2EB7-456B-B6F7-94439C12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9C45-43C1-4CFA-A294-E2B5882F69CD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A697F-D7A1-49E1-8486-EACF4B1B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992AF-AC9E-4F56-8A4D-FB0C1DD1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798B-ECDB-4D06-87D7-F91D9414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2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B26B5-5009-42E6-A4EB-D8F57C79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D57C9-7D85-4695-B2AD-9E74CAF03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65236-D98A-4B36-BBE1-A3358B85B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9C45-43C1-4CFA-A294-E2B5882F69CD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43BF9-C762-4B2D-8500-3F62E5118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68B32-CD5E-4862-89F4-10709B328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C798B-ECDB-4D06-87D7-F91D9414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4B591B-A387-4337-9B2F-D4130511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CED78-E4C7-43F9-B75D-FBFD8E3D51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62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AFC151-3F66-4D2E-BA1D-23D4D62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19440-B10E-409C-95AA-3312965E20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3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CD4A57-9881-43B2-9CE8-2B7F764E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73E07-AF38-44BD-B870-80993AC0CA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4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360F7A-A726-4B4B-8265-63FBBA53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C2BCF-0630-46AC-B24D-EA63476826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057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F177EE-983A-4DDD-A238-16D15D0E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EEE77-3E24-4DB1-BA2D-7A8846E2A0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706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B1C631-ADAE-4B78-B374-B5C4415E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040F9D-BA3E-47DD-A45D-EC5455BC21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9609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57F749-2021-4545-A680-C79E0C69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06C52-EABA-4C55-AE6C-444C2EB5D3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448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8236F3-581B-4282-BF54-CC0DFA44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97ADE-CE60-4967-96D4-F128D0F9A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24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2D55C8-D9A6-4911-8913-FCE1D8ED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B0075-9D4A-4626-94F2-5CA85C9A56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772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2524A2-EC20-4CBE-9EFD-8E3ED7F6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DC319-95B8-4001-BDF5-152F2F28AC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9327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ABB387-3383-4139-AD4B-8DA938F4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C70F9-EA0F-4C00-9356-9FECD324BC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76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B426D7-103D-461E-8600-EEBE38B3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CE04E-FCAE-4436-9E30-420501C19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4306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1311E9-3936-4F10-86B7-53B160CA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19365-02A2-4587-AD95-5860950239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100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472231-245A-4E05-9883-A9258398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996AF-DDAF-4BFE-A75D-3BC634716B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1585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AC00D8-4025-4127-9599-6EC2753A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1282-C034-4015-8CD4-6AF77B8B07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581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CE2A35-5083-4A07-9C4A-AE7B429F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91F46-E821-4953-AEC7-5FEA0C790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2558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74F8C3-D8AC-4EA3-816C-82F05581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34DF0-718C-46F6-9FB5-29F59B176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0778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E9453C-A533-431D-B57B-12AF02FC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7AAF4D-39E1-45FE-8015-1BAB340232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7073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50B3C4-E466-45F3-91AA-148952AD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BCE57-CA0E-40AB-B37F-64FB39C99C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70703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D459D1-C9C6-45AA-BE0C-EB88BFE1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06759-C543-46BB-884E-5DFD12EBC6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8101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3959C8-3779-4F68-93EB-5DCBCB65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b="0">
                <a:latin typeface="Alvi Nastaleeq" panose="02000503000000020004" pitchFamily="2" charset="-78"/>
                <a:cs typeface="Alvi Nastaleeq" panose="02000503000000020004" pitchFamily="2" charset="-78"/>
              </a:rPr>
              <a:t>فاعل</a:t>
            </a:r>
            <a:endParaRPr lang="en-US" b="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05142-A458-4ABD-A085-2CDA98BC76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61888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412EBA-28D6-4214-8944-EE65899F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b="0">
                <a:latin typeface="Alvi Nastaleeq" panose="02000503000000020004" pitchFamily="2" charset="-78"/>
                <a:cs typeface="Alvi Nastaleeq" panose="02000503000000020004" pitchFamily="2" charset="-78"/>
              </a:rPr>
              <a:t>مفعول</a:t>
            </a:r>
            <a:endParaRPr lang="en-US" b="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B2B33-68EE-4685-946D-E6B59A13FF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4248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1C0BD7-92AD-4CF8-84F7-049A2951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9000A-6FC6-4666-B7AC-D0087E667F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6732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FA5EA3-A6DC-4914-9B67-407DC870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FB52C-4E38-425A-9E5E-A987215952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67007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378C1F-AEAA-4875-946E-CE4E5B75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B180B-300A-48E8-929E-A0CE21BFBA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83114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BCF335-3F4C-4246-8EE4-ABCB1713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465AC-6C7A-4A74-AECF-A6BC1DC9AF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10485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CA80B8-1EC9-4B50-962F-5F6D3F9C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B9283-0628-4445-AA18-46D5D0D6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4332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656E1A-7952-48BE-A66A-CEE09CAE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A9582-8611-4D0B-B368-BC1B7CC71B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448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0E5AF0-2DDC-4900-BF2B-A97A8DEB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0BE51-8FEE-4797-AD7C-5EB3D9A99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4558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F4AC49-C2AE-4B93-B5C7-ABB9D7FC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CD5C8-391B-4158-B119-E1349940E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2088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F425F4-2C8E-4B34-A495-E1930104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E93C8-FE31-4747-A3F9-72EFF15DC5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980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F25BED-3181-4155-8F83-FC9FB7A7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35123-6982-4C80-98A1-E31F839767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261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4C2844-5888-489C-B973-CCD5A633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F2411-C6EE-4278-BE50-836956666B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721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D97F6A-B166-42E1-8C23-B7D4E0B4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E4011-7633-43C3-A719-A3321BE5A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39266"/>
      </p:ext>
    </p:extLst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1F0F11-4E09-494F-81C3-8A103F3C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69983-E66A-42BB-898C-87ECF7EA9A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8782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9B3208-13EB-44B0-9FFA-B3342BD72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2FA5A-6709-491E-9219-22ADC7A88C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688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697205-04AF-4BD6-B724-6A26E382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34D53-D328-46CE-B7E4-F8334149C4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5393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24BBE9-F6C0-465D-8057-B7D4DB479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644E0-A0A5-4F86-87BA-07D7C6E21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8036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AE0529-4DAB-41F9-A09C-EAC9B612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257A8-65DE-4ACE-86D6-D92B7DC78E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3649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FE3FA6-C0DC-4610-898B-70A47EF2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26D4E-93C0-4E58-A7AB-5DD94A627E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2608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C37EB5-E510-4FAC-90FC-68EDFEF6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74B59-942A-4394-99E7-6DE066BDAC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359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9F5510-D1F7-4478-A3FE-F0232B7F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4E6EF-E422-4ED8-9BC6-00C7051DEE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4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AB2E44-3A93-48DA-84A9-F6E525D3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2494C-4788-4D6E-82DE-D5A3AFD44C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9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7F2F97-85C8-4207-A137-7C127BFB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42A4D-A91F-4315-BC67-00DAAF83FA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80E21A-E51B-4B6C-AE1D-75A970A3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C1EF4-D190-4D2E-9BB3-A50D414370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6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FEAD65-2682-408B-971A-E609D0D9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89413-A0E1-440E-B547-E75A0ADE2E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876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Alvi Nastaleeq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فاعل</vt:lpstr>
      <vt:lpstr>مفعول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uqa dev1</dc:creator>
  <cp:lastModifiedBy>uqa dev1</cp:lastModifiedBy>
  <cp:revision>1</cp:revision>
  <dcterms:created xsi:type="dcterms:W3CDTF">2019-08-26T12:48:41Z</dcterms:created>
  <dcterms:modified xsi:type="dcterms:W3CDTF">2019-08-26T12:48:41Z</dcterms:modified>
</cp:coreProperties>
</file>