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F16E-D7B3-470C-B885-168BB608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116A5-26EE-4270-B8AC-AEE4B953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F47C-5E7A-4198-B251-25BD7B8CADF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F2853-9BF3-44D3-9C8E-ED10ECDF3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D6043-A4CA-4222-830D-BE2F7561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1C78-F9E1-479E-99DD-932790C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F94E6-6960-4D72-9936-D7C59175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F985-2988-4A4A-BED9-446B0BAD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5DD10-D0EB-4F9A-9028-0F982C996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FF47C-5E7A-4198-B251-25BD7B8CADFF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315DA-D29F-4E00-B57B-771C62476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CDE3C-BD03-4742-A0CD-626384ADD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B1C78-F9E1-479E-99DD-932790C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0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D57E91-B09F-4DFC-9C04-81CEA569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A37B4-BC4D-4AEC-9C95-9B19DFCF3D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030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16E124-5DB1-4C80-99A8-A491987A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E22C1-E900-4797-8C4F-FA9DF4525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47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848E61-DD24-44FC-BD8E-D3B109AE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8FF78-98AE-4826-B59D-BAAA84D759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1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2AD393-6AA0-4A52-BBF7-ADBE11D3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D521E-9F2B-4EEC-B414-AA92B0710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B59924-65FF-4148-8537-7FCED6D9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C53F3-CAEB-4553-AA15-A9EC0251F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613362-CDEA-4388-89B7-C7EF8DA6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9251D-7CFB-4BAC-84B6-C58A40EB3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02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33FC8-34FD-468A-8045-AB6E8BFB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36B1E-53DE-46EE-97B2-94D8DBBE3F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6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1D2F16-0E6E-459B-A8D5-EF954222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D50BC-6819-4F73-9A31-9F93F8834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F3C342-2DB2-468C-93F5-891392EC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72DB5-B21D-46A6-A874-0B279903C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A96818-C93D-488F-9BF3-13A6B51C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8CE6E-F5C0-4AE1-9A89-CB07409F22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52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4B6E3A-C2B4-4A51-8754-7BDD6481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4A4F9-AD0A-4F60-9151-08A7ACC19D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0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932D0-5034-4982-80C8-7DAA4003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70305-EA52-4462-B911-379C492CDA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228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0819AE-CCAB-43B9-9AA2-15311E51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13E68-4604-4ACA-AE53-7A32740EA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708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2F1C68-BBBC-45F7-AB8E-A9862DFE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C26FF-4C91-41A0-8422-164211F1AD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6B0614-ACF3-4775-8668-43615FCF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6C2A7-541A-4ABD-A804-A9DD517F6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797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8FC1A5-5B3C-42E3-BBFC-1BDAD48B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b="0">
                <a:latin typeface="Alvi Nastaleeq" panose="02000503000000020004" pitchFamily="2" charset="-78"/>
                <a:cs typeface="Alvi Nastaleeq" panose="02000503000000020004" pitchFamily="2" charset="-78"/>
              </a:rPr>
              <a:t>فاعل</a:t>
            </a:r>
            <a:endParaRPr lang="en-US" b="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5BF2A-5FA7-470D-AC24-66FB99AF47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7744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5C6740-92D0-403F-96D7-D5A8C8DB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r-PK" b="0">
                <a:latin typeface="Alvi Nastaleeq" panose="02000503000000020004" pitchFamily="2" charset="-78"/>
                <a:cs typeface="Alvi Nastaleeq" panose="02000503000000020004" pitchFamily="2" charset="-78"/>
              </a:rPr>
              <a:t>مفعول</a:t>
            </a:r>
            <a:endParaRPr lang="en-US" b="0" dirty="0">
              <a:latin typeface="Alvi Nastaleeq" panose="02000503000000020004" pitchFamily="2" charset="-78"/>
              <a:cs typeface="Alvi Nastaleeq" panose="02000503000000020004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277B5-B5FD-4FEA-83DA-02F362A5E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654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AFF7D9-87E4-45BE-A010-C614FE07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E450E-94FC-4159-BAA9-E18ACBC21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01147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6E8FDC-B897-45DA-BB68-61F793B9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6C612-81BD-47D6-9A55-E0AFD198FD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3608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74FF03-1D03-44BA-8123-354C10BF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B100A-8EB8-42F0-A0F6-524A86C80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47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CE3C83-188F-4634-9C1A-CA082AB1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DA070-D844-40BE-978D-C2F224F1D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647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CD77F6-BB6D-4DC9-989D-5CDCD299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85445-3670-4A58-B01A-D74894F4D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1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BC5702-F459-407E-B8C0-CB7D1889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DCA8C-AEFB-4F2E-B975-B38E7B6C54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4731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47422-483F-4241-BCCA-2DCCB29A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D8E94-2ED6-4F2F-9DBF-0C0886D73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285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8078BE-FDED-49C1-9984-AC1EEE810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E3CFD-2BA6-4379-9DC2-5F7D12A72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2198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0FF571-B220-4CB0-A0DD-383D58B0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748D4-3EEC-4B36-A119-E1FB4DD5F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764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C1CA6-0C6C-40BB-9180-B7EFCFF3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787F0-6C38-43BA-B534-D0F37CD0C8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8865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21CDC7-9E4A-4892-B395-8B9027CE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70F811-9B86-4444-865F-FD30F63B27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19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7340E0-C23F-4EFD-AA85-AB507649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58885-E656-4561-A021-A537F4D0A9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5506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977F6E-ABEB-4837-9C57-FFD2DC5E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A3E23-29D1-48D3-809E-FD5D1ECCA3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692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EE5D3B-6400-4EEB-AC3E-78B0D4DB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0FAF9-C8DA-41D1-B645-909C30639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041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0FB1F1-D182-4E59-9F21-6E7AAD54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D38B8-A6F8-40C9-B5E3-F24C8F9F8D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7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7FDAB-D7E8-4484-B192-6D7E2085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5B03C-521E-48BB-B338-391D451AE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78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9D78D-1393-4CAB-B68C-2AFC5F2E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C52D7-856A-4557-8222-6546C0C89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82417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26B137-36E9-4B11-BF48-A36EA876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22264-7150-4092-9D56-5827A8C02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56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D7D111-B1B0-42DB-B1C1-54DCE74C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62E68-7992-40FF-9225-36269CE22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684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D1F0BF-165A-4729-A18D-0A6A7DCC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04974-4254-4643-8502-0D7A4AA87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47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A7264E-5670-43FC-BBB3-8D63B488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F5796-6EA6-4A47-8E73-DE55F550B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3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54B68B-032D-4D7A-888E-6018D983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421F5-246D-4CA8-882D-017A9BA06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6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75CC91-681F-4E8A-A48D-03D7B586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96874-8B53-425B-9A09-0E2305DB4D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56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Alvi Nastaleeq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فاعل</vt:lpstr>
      <vt:lpstr>مفعول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uqa dev1</dc:creator>
  <cp:lastModifiedBy>uqa dev1</cp:lastModifiedBy>
  <cp:revision>1</cp:revision>
  <dcterms:created xsi:type="dcterms:W3CDTF">2019-08-26T12:49:27Z</dcterms:created>
  <dcterms:modified xsi:type="dcterms:W3CDTF">2019-08-26T12:49:27Z</dcterms:modified>
</cp:coreProperties>
</file>